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8" r:id="rId5"/>
    <p:sldId id="283" r:id="rId6"/>
    <p:sldId id="278" r:id="rId7"/>
    <p:sldId id="288" r:id="rId8"/>
    <p:sldId id="264" r:id="rId9"/>
    <p:sldId id="290" r:id="rId10"/>
    <p:sldId id="291" r:id="rId11"/>
    <p:sldId id="292" r:id="rId12"/>
    <p:sldId id="293" r:id="rId13"/>
    <p:sldId id="265" r:id="rId14"/>
    <p:sldId id="270" r:id="rId15"/>
    <p:sldId id="284" r:id="rId16"/>
    <p:sldId id="266" r:id="rId17"/>
    <p:sldId id="296" r:id="rId18"/>
    <p:sldId id="295" r:id="rId19"/>
    <p:sldId id="297" r:id="rId20"/>
    <p:sldId id="279" r:id="rId21"/>
    <p:sldId id="274" r:id="rId22"/>
    <p:sldId id="286" r:id="rId2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  <p15:guide id="7" pos="2405" userDrawn="1">
          <p15:clr>
            <a:srgbClr val="A4A3A4"/>
          </p15:clr>
        </p15:guide>
        <p15:guide id="8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2" autoAdjust="0"/>
    <p:restoredTop sz="88355" autoAdjust="0"/>
  </p:normalViewPr>
  <p:slideViewPr>
    <p:cSldViewPr snapToGrid="0" showGuides="1">
      <p:cViewPr varScale="1">
        <p:scale>
          <a:sx n="98" d="100"/>
          <a:sy n="98" d="100"/>
        </p:scale>
        <p:origin x="900" y="78"/>
      </p:cViewPr>
      <p:guideLst>
        <p:guide orient="horz" pos="2184"/>
        <p:guide pos="456"/>
        <p:guide pos="3840"/>
        <p:guide pos="7224"/>
        <p:guide orient="horz" pos="408"/>
        <p:guide orient="horz" pos="1392"/>
        <p:guide pos="2405"/>
        <p:guide pos="3940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8FE81FEC-2664-411F-AEB3-065F29F52751}">
      <dgm:prSet custT="1"/>
      <dgm:spPr/>
      <dgm:t>
        <a:bodyPr lIns="324000" tIns="182880" rIns="182880" bIns="182880" rtlCol="0" anchor="ctr"/>
        <a:lstStyle>
          <a:defPPr>
            <a:defRPr lang="pl-PL"/>
          </a:defPPr>
        </a:lstStyle>
        <a:p>
          <a:pPr marL="0" rtl="0">
            <a:buNone/>
          </a:pPr>
          <a:endParaRPr lang="pl-PL" sz="1400" b="1" i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73D947E0-108F-4D20-A71E-3CF329F97212}">
      <dgm:prSet phldr="0" custT="1"/>
      <dgm:spPr/>
      <dgm:t>
        <a:bodyPr rtlCol="0" anchor="ctr"/>
        <a:lstStyle>
          <a:defPPr>
            <a:defRPr lang="pl-PL"/>
          </a:defPPr>
        </a:lstStyle>
        <a:p>
          <a:pPr marL="0" rtl="0"/>
          <a:r>
            <a:rPr lang="pl-PL" sz="1800" b="1" i="0" noProof="0" dirty="0">
              <a:latin typeface="+mj-lt"/>
              <a:cs typeface="Arial Black" panose="020B0604020202020204" pitchFamily="34" charset="0"/>
            </a:rPr>
            <a:t>Prostota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30A490C8-22B4-4D68-875C-0F0DE2FF864D}">
      <dgm:prSet phldr="0" custT="1"/>
      <dgm:spPr/>
      <dgm:t>
        <a:bodyPr lIns="252000" rtlCol="0" anchor="ctr"/>
        <a:lstStyle>
          <a:defPPr>
            <a:defRPr lang="pl-PL"/>
          </a:defPPr>
        </a:lstStyle>
        <a:p>
          <a:pPr marL="0" rtl="0"/>
          <a:r>
            <a:rPr lang="pl-PL" sz="1400" b="0" i="0" noProof="0" dirty="0">
              <a:latin typeface="Arial" panose="020B0604020202020204" pitchFamily="34" charset="0"/>
              <a:cs typeface="Arial" panose="020B0604020202020204" pitchFamily="34" charset="0"/>
            </a:rPr>
            <a:t>Slajdy mają wspierać twoją narrację, a nie ją zastępować. </a:t>
          </a:r>
          <a:r>
            <a:rPr lang="pl-PL" sz="1400" b="1" i="0" noProof="0" dirty="0">
              <a:latin typeface="Arial" panose="020B0604020202020204" pitchFamily="34" charset="0"/>
              <a:cs typeface="Arial" panose="020B0604020202020204" pitchFamily="34" charset="0"/>
            </a:rPr>
            <a:t>Minimalna ilość tekstu </a:t>
          </a:r>
          <a:r>
            <a:rPr lang="pl-PL" sz="1400" b="0" i="0" noProof="0" dirty="0">
              <a:latin typeface="Arial" panose="020B0604020202020204" pitchFamily="34" charset="0"/>
              <a:cs typeface="Arial" panose="020B0604020202020204" pitchFamily="34" charset="0"/>
            </a:rPr>
            <a:t>oraz </a:t>
          </a:r>
          <a:r>
            <a:rPr lang="pl-PL" sz="1400" b="1" i="0" noProof="0" dirty="0">
              <a:latin typeface="Arial" panose="020B0604020202020204" pitchFamily="34" charset="0"/>
              <a:cs typeface="Arial" panose="020B0604020202020204" pitchFamily="34" charset="0"/>
            </a:rPr>
            <a:t>prosta wizualizacja</a:t>
          </a:r>
          <a:r>
            <a:rPr lang="pl-PL" sz="1400" b="0" i="0" noProof="0" dirty="0">
              <a:latin typeface="Arial" panose="020B0604020202020204" pitchFamily="34" charset="0"/>
              <a:cs typeface="Arial" panose="020B0604020202020204" pitchFamily="34" charset="0"/>
            </a:rPr>
            <a:t>, aby wzmocnić swój główny przekaz.</a:t>
          </a:r>
          <a:endParaRPr lang="pl-PL" sz="1400" b="1" i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B1AFA1AF-0FF8-45B3-A6D0-0E255A2F637D}">
      <dgm:prSet phldr="0" custT="1"/>
      <dgm:spPr/>
      <dgm:t>
        <a:bodyPr rtlCol="0" anchor="ctr"/>
        <a:lstStyle>
          <a:defPPr>
            <a:defRPr lang="pl-PL"/>
          </a:defPPr>
        </a:lstStyle>
        <a:p>
          <a:pPr marL="0" rtl="0"/>
          <a:r>
            <a:rPr lang="pl-PL" sz="1800" b="1" i="0" noProof="0" dirty="0">
              <a:latin typeface="+mj-lt"/>
              <a:cs typeface="Arial Black" panose="020B0604020202020204" pitchFamily="34" charset="0"/>
            </a:rPr>
            <a:t>Estetyka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50418D2B-9486-42DE-AFDD-1D31420040FF}">
      <dgm:prSet phldr="0" custT="1"/>
      <dgm:spPr/>
      <dgm:t>
        <a:bodyPr lIns="252000" rtlCol="0" anchor="ctr"/>
        <a:lstStyle>
          <a:defPPr>
            <a:defRPr lang="pl-PL"/>
          </a:defPPr>
        </a:lstStyle>
        <a:p>
          <a:pPr marL="0" rtl="0"/>
          <a:r>
            <a:rPr lang="pl-PL" sz="1400" b="0" i="0" noProof="0" dirty="0">
              <a:latin typeface="Arial" panose="020B0604020202020204" pitchFamily="34" charset="0"/>
              <a:cs typeface="Arial" panose="020B0604020202020204" pitchFamily="34" charset="0"/>
            </a:rPr>
            <a:t>Używaj </a:t>
          </a:r>
          <a:r>
            <a:rPr lang="pl-PL" sz="1400" b="1" i="0" noProof="0" dirty="0">
              <a:latin typeface="Arial" panose="020B0604020202020204" pitchFamily="34" charset="0"/>
              <a:cs typeface="Arial" panose="020B0604020202020204" pitchFamily="34" charset="0"/>
            </a:rPr>
            <a:t>dużych czcionek</a:t>
          </a:r>
          <a:r>
            <a:rPr lang="pl-PL" sz="1400" b="0" i="0" noProof="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pl-PL" sz="1400" b="1" i="0" noProof="0" dirty="0">
              <a:latin typeface="Arial" panose="020B0604020202020204" pitchFamily="34" charset="0"/>
              <a:cs typeface="Arial" panose="020B0604020202020204" pitchFamily="34" charset="0"/>
            </a:rPr>
            <a:t>kontrastujących kolorów </a:t>
          </a:r>
          <a:r>
            <a:rPr lang="pl-PL" sz="1400" b="0" i="0" noProof="0" dirty="0">
              <a:latin typeface="Arial" panose="020B0604020202020204" pitchFamily="34" charset="0"/>
              <a:cs typeface="Arial" panose="020B0604020202020204" pitchFamily="34" charset="0"/>
            </a:rPr>
            <a:t>i prostych układów. Estetyka powinna być spójna i atrakcyjna dla oka.</a:t>
          </a:r>
          <a:endParaRPr lang="pl-PL" sz="1400" b="1" i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E9682B4F-0217-4B50-923E-C104AA24290F}">
      <dgm:prSet phldr="0" custT="1"/>
      <dgm:spPr/>
      <dgm:t>
        <a:bodyPr rtlCol="0" anchor="ctr"/>
        <a:lstStyle>
          <a:defPPr>
            <a:defRPr lang="pl-PL"/>
          </a:defPPr>
        </a:lstStyle>
        <a:p>
          <a:pPr marL="0" rtl="0"/>
          <a:r>
            <a:rPr lang="pl-PL" sz="1800" b="1" i="0" noProof="0" dirty="0" err="1">
              <a:latin typeface="+mj-lt"/>
              <a:cs typeface="Arial Black" panose="020B0604020202020204" pitchFamily="34" charset="0"/>
            </a:rPr>
            <a:t>Storytelling</a:t>
          </a:r>
          <a:endParaRPr lang="pl-PL" sz="1800" b="1" i="0" noProof="0" dirty="0">
            <a:latin typeface="+mj-lt"/>
            <a:cs typeface="Arial Black" panose="020B0604020202020204" pitchFamily="34" charset="0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0EC0C300-11E4-45CF-8418-973585107209}">
      <dgm:prSet phldr="0" custT="1"/>
      <dgm:spPr/>
      <dgm:t>
        <a:bodyPr lIns="252000" rtlCol="0" anchor="ctr"/>
        <a:lstStyle>
          <a:defPPr>
            <a:defRPr lang="pl-PL"/>
          </a:defPPr>
        </a:lstStyle>
        <a:p>
          <a:pPr marL="0" rtl="0"/>
          <a:r>
            <a:rPr lang="pl-PL" sz="1400" b="0" i="0" noProof="0" dirty="0">
              <a:latin typeface="Arial" panose="020B0604020202020204" pitchFamily="34" charset="0"/>
              <a:cs typeface="Arial" panose="020B0604020202020204" pitchFamily="34" charset="0"/>
            </a:rPr>
            <a:t>Ludzie</a:t>
          </a:r>
          <a:r>
            <a:rPr lang="pl-PL" sz="1400" b="0" i="0" baseline="0" noProof="0" dirty="0">
              <a:latin typeface="Arial" panose="020B0604020202020204" pitchFamily="34" charset="0"/>
              <a:cs typeface="Arial" panose="020B0604020202020204" pitchFamily="34" charset="0"/>
            </a:rPr>
            <a:t> lepiej zapamiętują </a:t>
          </a:r>
          <a:r>
            <a:rPr lang="pl-PL" sz="1400" b="1" i="0" baseline="0" noProof="0" dirty="0">
              <a:latin typeface="Arial" panose="020B0604020202020204" pitchFamily="34" charset="0"/>
              <a:cs typeface="Arial" panose="020B0604020202020204" pitchFamily="34" charset="0"/>
            </a:rPr>
            <a:t>historie niż fakty</a:t>
          </a:r>
          <a:r>
            <a:rPr lang="pl-PL" sz="1400" b="0" i="0" baseline="0" noProof="0" dirty="0">
              <a:latin typeface="Arial" panose="020B0604020202020204" pitchFamily="34" charset="0"/>
              <a:cs typeface="Arial" panose="020B0604020202020204" pitchFamily="34" charset="0"/>
            </a:rPr>
            <a:t>. Oprzyj prezentację na narracji, tak aby zainteresować swoich odbiorców.</a:t>
          </a:r>
          <a:endParaRPr lang="pl-PL" sz="1400" b="0" i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FEB4A941-E9FA-4A86-A673-85FF34B35F20}">
      <dgm:prSet phldr="0" custT="1"/>
      <dgm:spPr/>
      <dgm:t>
        <a:bodyPr rtlCol="0" anchor="ctr"/>
        <a:lstStyle>
          <a:defPPr>
            <a:defRPr lang="pl-PL"/>
          </a:defPPr>
        </a:lstStyle>
        <a:p>
          <a:pPr marL="0" rtl="0"/>
          <a:r>
            <a:rPr lang="pl-PL" sz="1400" b="0" i="0" noProof="0" dirty="0">
              <a:latin typeface="Arial" panose="020B0604020202020204" pitchFamily="34" charset="0"/>
              <a:cs typeface="Arial" panose="020B0604020202020204" pitchFamily="34" charset="0"/>
            </a:rPr>
            <a:t>Unikaj przeciążenia informacyjnego. Jeden slajd powinien prezentować </a:t>
          </a:r>
          <a:r>
            <a:rPr lang="pl-PL" sz="1400" b="1" i="0" noProof="0" dirty="0">
              <a:latin typeface="Arial" panose="020B0604020202020204" pitchFamily="34" charset="0"/>
              <a:cs typeface="Arial" panose="020B0604020202020204" pitchFamily="34" charset="0"/>
            </a:rPr>
            <a:t>jedną myśl</a:t>
          </a:r>
          <a:r>
            <a:rPr lang="pl-PL" sz="1400" b="0" i="0" noProof="0" dirty="0">
              <a:latin typeface="Arial" panose="020B0604020202020204" pitchFamily="34" charset="0"/>
              <a:cs typeface="Arial" panose="020B0604020202020204" pitchFamily="34" charset="0"/>
            </a:rPr>
            <a:t>. Nie rozpraszaj ani nie przytłaczaj swoich odbiorców.</a:t>
          </a:r>
          <a:endParaRPr lang="pl-PL" sz="1400" b="1" i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4F85505A-81B6-4FDA-A144-900B71DAD946}">
      <dgm:prSet phldr="0" custT="1"/>
      <dgm:spPr/>
      <dgm:t>
        <a:bodyPr rtlCol="0" anchor="ctr"/>
        <a:lstStyle>
          <a:defPPr>
            <a:defRPr lang="pl-PL"/>
          </a:defPPr>
        </a:lstStyle>
        <a:p>
          <a:pPr marL="0" rtl="0"/>
          <a:r>
            <a:rPr lang="pl-PL" sz="1800" b="1" i="0" noProof="0" dirty="0">
              <a:latin typeface="+mj-lt"/>
              <a:cs typeface="Arial Black" panose="020B0604020202020204" pitchFamily="34" charset="0"/>
            </a:rPr>
            <a:t>Przekaz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A2322D3A-7AC2-4C5C-9D7E-EAB2313D47D4}">
      <dgm:prSet phldr="0" custT="1"/>
      <dgm:spPr/>
      <dgm:t>
        <a:bodyPr rtlCol="0" anchor="ctr"/>
        <a:lstStyle>
          <a:defPPr>
            <a:defRPr lang="pl-PL"/>
          </a:defPPr>
        </a:lstStyle>
        <a:p>
          <a:pPr marL="0" rtl="0"/>
          <a:endParaRPr lang="pl-PL" sz="1400" b="1" i="0" noProof="0" dirty="0">
            <a:latin typeface="+mj-lt"/>
            <a:cs typeface="Arial Black" panose="020B0604020202020204" pitchFamily="34" charset="0"/>
          </a:endParaRPr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pl-PL"/>
          </a:defPPr>
        </a:lstStyle>
        <a:p>
          <a:pPr rtl="0"/>
          <a:endParaRPr lang="pl-PL"/>
        </a:p>
      </dgm:t>
    </dgm:pt>
    <dgm:pt modelId="{F776D97D-7E8A-BE47-8534-04C00FFCCC4D}" type="pres">
      <dgm:prSet presAssocID="{0DD8915E-DC14-41D6-9BB5-F49E1C265163}" presName="vert0" presStyleCnt="0">
        <dgm:presLayoutVars>
          <dgm:dir/>
          <dgm:animOne val="branch"/>
          <dgm:animLvl val="lvl"/>
        </dgm:presLayoutVars>
      </dgm:prSet>
      <dgm:spPr/>
    </dgm:pt>
    <dgm:pt modelId="{3C4E0FA1-D067-AD44-8E28-106F1EE1F117}" type="pres">
      <dgm:prSet presAssocID="{73D947E0-108F-4D20-A71E-3CF329F97212}" presName="thickLine" presStyleLbl="alignNode1" presStyleIdx="0" presStyleCnt="5"/>
      <dgm:spPr>
        <a:ln>
          <a:solidFill>
            <a:schemeClr val="accent2">
              <a:hueOff val="0"/>
              <a:satOff val="0"/>
              <a:lumOff val="0"/>
              <a:alpha val="0"/>
            </a:schemeClr>
          </a:solidFill>
        </a:ln>
      </dgm:spPr>
    </dgm:pt>
    <dgm:pt modelId="{4618D61B-DCED-8E48-9FBD-90A3161B1E67}" type="pres">
      <dgm:prSet presAssocID="{73D947E0-108F-4D20-A71E-3CF329F97212}" presName="horz1" presStyleCnt="0"/>
      <dgm:spPr/>
    </dgm:pt>
    <dgm:pt modelId="{27290E1D-A993-FE47-AD32-264686D4D5C9}" type="pres">
      <dgm:prSet presAssocID="{73D947E0-108F-4D20-A71E-3CF329F97212}" presName="tx1" presStyleLbl="revTx" presStyleIdx="0" presStyleCnt="10"/>
      <dgm:spPr/>
    </dgm:pt>
    <dgm:pt modelId="{22DDA73C-6B43-B040-875B-5AEDC5BAD42D}" type="pres">
      <dgm:prSet presAssocID="{73D947E0-108F-4D20-A71E-3CF329F97212}" presName="vert1" presStyleCnt="0"/>
      <dgm:spPr/>
    </dgm:pt>
    <dgm:pt modelId="{0A8259C7-5577-FE4A-960D-35F40680E496}" type="pres">
      <dgm:prSet presAssocID="{30A490C8-22B4-4D68-875C-0F0DE2FF864D}" presName="vertSpace2a" presStyleCnt="0"/>
      <dgm:spPr/>
    </dgm:pt>
    <dgm:pt modelId="{D9A20406-96A6-E94F-A649-D259FC3E9FB5}" type="pres">
      <dgm:prSet presAssocID="{30A490C8-22B4-4D68-875C-0F0DE2FF864D}" presName="horz2" presStyleCnt="0"/>
      <dgm:spPr/>
    </dgm:pt>
    <dgm:pt modelId="{355BB4CC-5E93-4246-B4DF-6F912038E788}" type="pres">
      <dgm:prSet presAssocID="{30A490C8-22B4-4D68-875C-0F0DE2FF864D}" presName="horzSpace2" presStyleCnt="0"/>
      <dgm:spPr/>
    </dgm:pt>
    <dgm:pt modelId="{4586F0D8-A120-274B-BE51-856FCB4AC43F}" type="pres">
      <dgm:prSet presAssocID="{30A490C8-22B4-4D68-875C-0F0DE2FF864D}" presName="tx2" presStyleLbl="revTx" presStyleIdx="1" presStyleCnt="10" custScaleX="100332" custLinFactNeighborX="170"/>
      <dgm:spPr/>
    </dgm:pt>
    <dgm:pt modelId="{2E15F8C9-5842-A144-9D5F-AAF49EBC828C}" type="pres">
      <dgm:prSet presAssocID="{30A490C8-22B4-4D68-875C-0F0DE2FF864D}" presName="vert2" presStyleCnt="0"/>
      <dgm:spPr/>
    </dgm:pt>
    <dgm:pt modelId="{D32907E9-4487-C641-A90B-8734AF86410A}" type="pres">
      <dgm:prSet presAssocID="{30A490C8-22B4-4D68-875C-0F0DE2FF864D}" presName="thinLine2b" presStyleLbl="callout" presStyleIdx="0" presStyleCnt="5" custLinFactY="-100000" custLinFactNeighborX="-122" custLinFactNeighborY="-135783"/>
      <dgm:spPr>
        <a:ln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</a:ln>
      </dgm:spPr>
    </dgm:pt>
    <dgm:pt modelId="{ED8A1C51-E98E-2843-9399-F7BEAA0953E2}" type="pres">
      <dgm:prSet presAssocID="{30A490C8-22B4-4D68-875C-0F0DE2FF864D}" presName="vertSpace2b" presStyleCnt="0"/>
      <dgm:spPr/>
    </dgm:pt>
    <dgm:pt modelId="{178B931F-8CEF-0149-B4DF-A88FA13E58C2}" type="pres">
      <dgm:prSet presAssocID="{B1AFA1AF-0FF8-45B3-A6D0-0E255A2F637D}" presName="thickLine" presStyleLbl="alignNode1" presStyleIdx="1" presStyleCnt="5"/>
      <dgm:spPr>
        <a:ln w="25400">
          <a:solidFill>
            <a:schemeClr val="accent3"/>
          </a:solidFill>
        </a:ln>
      </dgm:spPr>
    </dgm:pt>
    <dgm:pt modelId="{265D5022-9B9B-BA42-88D0-37765DFBADEE}" type="pres">
      <dgm:prSet presAssocID="{B1AFA1AF-0FF8-45B3-A6D0-0E255A2F637D}" presName="horz1" presStyleCnt="0"/>
      <dgm:spPr/>
    </dgm:pt>
    <dgm:pt modelId="{47BBF4D0-3042-9C45-AD8E-AC9529290611}" type="pres">
      <dgm:prSet presAssocID="{B1AFA1AF-0FF8-45B3-A6D0-0E255A2F637D}" presName="tx1" presStyleLbl="revTx" presStyleIdx="2" presStyleCnt="10"/>
      <dgm:spPr/>
    </dgm:pt>
    <dgm:pt modelId="{8117825D-08FF-8042-8745-FC633703D5F7}" type="pres">
      <dgm:prSet presAssocID="{B1AFA1AF-0FF8-45B3-A6D0-0E255A2F637D}" presName="vert1" presStyleCnt="0"/>
      <dgm:spPr/>
    </dgm:pt>
    <dgm:pt modelId="{68351258-5A8B-754C-B6A1-9825B142B219}" type="pres">
      <dgm:prSet presAssocID="{50418D2B-9486-42DE-AFDD-1D31420040FF}" presName="vertSpace2a" presStyleCnt="0"/>
      <dgm:spPr/>
    </dgm:pt>
    <dgm:pt modelId="{5FE2E143-7FA8-A043-B610-C273DA4DDD8B}" type="pres">
      <dgm:prSet presAssocID="{50418D2B-9486-42DE-AFDD-1D31420040FF}" presName="horz2" presStyleCnt="0"/>
      <dgm:spPr/>
    </dgm:pt>
    <dgm:pt modelId="{DD4CD826-FC02-E348-A6C9-0DC2E2D9C29B}" type="pres">
      <dgm:prSet presAssocID="{50418D2B-9486-42DE-AFDD-1D31420040FF}" presName="horzSpace2" presStyleCnt="0"/>
      <dgm:spPr/>
    </dgm:pt>
    <dgm:pt modelId="{40AD39FF-552E-3645-816F-DA192029EE94}" type="pres">
      <dgm:prSet presAssocID="{50418D2B-9486-42DE-AFDD-1D31420040FF}" presName="tx2" presStyleLbl="revTx" presStyleIdx="3" presStyleCnt="10" custScaleX="100835" custLinFactNeighborX="170"/>
      <dgm:spPr/>
    </dgm:pt>
    <dgm:pt modelId="{A23BCA2D-2ABE-AD4A-B328-864E09D9D53A}" type="pres">
      <dgm:prSet presAssocID="{50418D2B-9486-42DE-AFDD-1D31420040FF}" presName="vert2" presStyleCnt="0"/>
      <dgm:spPr/>
    </dgm:pt>
    <dgm:pt modelId="{3C32CEDB-4D51-DE42-A3D8-8AC9E88624F2}" type="pres">
      <dgm:prSet presAssocID="{50418D2B-9486-42DE-AFDD-1D31420040FF}" presName="thinLine2b" presStyleLbl="callout" presStyleIdx="1" presStyleCnt="5"/>
      <dgm:spPr>
        <a:ln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</a:ln>
      </dgm:spPr>
    </dgm:pt>
    <dgm:pt modelId="{EAF5A931-D6EC-9745-891E-D2432D3F82C1}" type="pres">
      <dgm:prSet presAssocID="{50418D2B-9486-42DE-AFDD-1D31420040FF}" presName="vertSpace2b" presStyleCnt="0"/>
      <dgm:spPr/>
    </dgm:pt>
    <dgm:pt modelId="{913B5E25-C84D-514D-AB84-FB479AF2BAA5}" type="pres">
      <dgm:prSet presAssocID="{E9682B4F-0217-4B50-923E-C104AA24290F}" presName="thickLine" presStyleLbl="alignNode1" presStyleIdx="2" presStyleCnt="5"/>
      <dgm:spPr>
        <a:ln w="25400">
          <a:solidFill>
            <a:schemeClr val="accent2"/>
          </a:solidFill>
        </a:ln>
      </dgm:spPr>
    </dgm:pt>
    <dgm:pt modelId="{6DCC70ED-4D75-B243-B2A7-47ECDF797974}" type="pres">
      <dgm:prSet presAssocID="{E9682B4F-0217-4B50-923E-C104AA24290F}" presName="horz1" presStyleCnt="0"/>
      <dgm:spPr/>
    </dgm:pt>
    <dgm:pt modelId="{3E5AB2BF-A462-A841-B59B-E575612010D9}" type="pres">
      <dgm:prSet presAssocID="{E9682B4F-0217-4B50-923E-C104AA24290F}" presName="tx1" presStyleLbl="revTx" presStyleIdx="4" presStyleCnt="10"/>
      <dgm:spPr/>
    </dgm:pt>
    <dgm:pt modelId="{A8F50829-4BAB-7C4A-AA30-84E2D099EB01}" type="pres">
      <dgm:prSet presAssocID="{E9682B4F-0217-4B50-923E-C104AA24290F}" presName="vert1" presStyleCnt="0"/>
      <dgm:spPr/>
    </dgm:pt>
    <dgm:pt modelId="{B00668AF-A753-A947-B0E8-8227A583AE63}" type="pres">
      <dgm:prSet presAssocID="{0EC0C300-11E4-45CF-8418-973585107209}" presName="vertSpace2a" presStyleCnt="0"/>
      <dgm:spPr/>
    </dgm:pt>
    <dgm:pt modelId="{7513036D-86F8-6D46-87EA-832DD97DEE31}" type="pres">
      <dgm:prSet presAssocID="{0EC0C300-11E4-45CF-8418-973585107209}" presName="horz2" presStyleCnt="0"/>
      <dgm:spPr/>
    </dgm:pt>
    <dgm:pt modelId="{CC7DA8AC-3BF7-C34B-81F7-1982D6060B6D}" type="pres">
      <dgm:prSet presAssocID="{0EC0C300-11E4-45CF-8418-973585107209}" presName="horzSpace2" presStyleCnt="0"/>
      <dgm:spPr/>
    </dgm:pt>
    <dgm:pt modelId="{C5AD48B0-9931-9B4D-A60B-A844B7F448FC}" type="pres">
      <dgm:prSet presAssocID="{0EC0C300-11E4-45CF-8418-973585107209}" presName="tx2" presStyleLbl="revTx" presStyleIdx="5" presStyleCnt="10" custScaleX="100122" custLinFactNeighborX="130"/>
      <dgm:spPr/>
    </dgm:pt>
    <dgm:pt modelId="{739BA94D-B766-5549-A0A2-0A928B4B7133}" type="pres">
      <dgm:prSet presAssocID="{0EC0C300-11E4-45CF-8418-973585107209}" presName="vert2" presStyleCnt="0"/>
      <dgm:spPr/>
    </dgm:pt>
    <dgm:pt modelId="{1486AE56-865C-6E48-9D6E-6B6DFA851578}" type="pres">
      <dgm:prSet presAssocID="{0EC0C300-11E4-45CF-8418-973585107209}" presName="thinLine2b" presStyleLbl="callout" presStyleIdx="2" presStyleCnt="5"/>
      <dgm:spPr>
        <a:ln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</a:ln>
      </dgm:spPr>
    </dgm:pt>
    <dgm:pt modelId="{B12D3693-6970-B94A-AB2E-8B150F518B73}" type="pres">
      <dgm:prSet presAssocID="{0EC0C300-11E4-45CF-8418-973585107209}" presName="vertSpace2b" presStyleCnt="0"/>
      <dgm:spPr/>
    </dgm:pt>
    <dgm:pt modelId="{88532B37-2569-E445-B003-569B3ACBA8CA}" type="pres">
      <dgm:prSet presAssocID="{4F85505A-81B6-4FDA-A144-900B71DAD946}" presName="thickLine" presStyleLbl="alignNode1" presStyleIdx="3" presStyleCnt="5"/>
      <dgm:spPr>
        <a:ln w="25400">
          <a:solidFill>
            <a:schemeClr val="accent4"/>
          </a:solidFill>
        </a:ln>
      </dgm:spPr>
    </dgm:pt>
    <dgm:pt modelId="{27C10060-401A-7945-9D2A-17F166E50813}" type="pres">
      <dgm:prSet presAssocID="{4F85505A-81B6-4FDA-A144-900B71DAD946}" presName="horz1" presStyleCnt="0"/>
      <dgm:spPr/>
    </dgm:pt>
    <dgm:pt modelId="{C76500F5-9E3D-F842-99EC-C1DB4300D8B6}" type="pres">
      <dgm:prSet presAssocID="{4F85505A-81B6-4FDA-A144-900B71DAD946}" presName="tx1" presStyleLbl="revTx" presStyleIdx="6" presStyleCnt="10" custScaleX="117727"/>
      <dgm:spPr/>
    </dgm:pt>
    <dgm:pt modelId="{18B63E3F-6E39-1A43-89A5-CF1EF0E2CD9D}" type="pres">
      <dgm:prSet presAssocID="{4F85505A-81B6-4FDA-A144-900B71DAD946}" presName="vert1" presStyleCnt="0"/>
      <dgm:spPr/>
    </dgm:pt>
    <dgm:pt modelId="{7614AAED-BC05-C04C-AA76-2598331FEA14}" type="pres">
      <dgm:prSet presAssocID="{FEB4A941-E9FA-4A86-A673-85FF34B35F20}" presName="vertSpace2a" presStyleCnt="0"/>
      <dgm:spPr/>
    </dgm:pt>
    <dgm:pt modelId="{5D3E0464-418A-564F-B2E6-DCDA7E5525CA}" type="pres">
      <dgm:prSet presAssocID="{FEB4A941-E9FA-4A86-A673-85FF34B35F20}" presName="horz2" presStyleCnt="0"/>
      <dgm:spPr/>
    </dgm:pt>
    <dgm:pt modelId="{53A5F1A9-72FB-CC4A-98FD-3028E50DEEE3}" type="pres">
      <dgm:prSet presAssocID="{FEB4A941-E9FA-4A86-A673-85FF34B35F20}" presName="horzSpace2" presStyleCnt="0"/>
      <dgm:spPr/>
    </dgm:pt>
    <dgm:pt modelId="{4249D1DC-A83D-314A-B537-01066820A2A2}" type="pres">
      <dgm:prSet presAssocID="{FEB4A941-E9FA-4A86-A673-85FF34B35F20}" presName="tx2" presStyleLbl="revTx" presStyleIdx="7" presStyleCnt="10" custScaleX="101028" custLinFactNeighborX="-89" custLinFactNeighborY="-2105"/>
      <dgm:spPr/>
    </dgm:pt>
    <dgm:pt modelId="{24573E07-646E-EE40-91F5-5D1B85DFB7A5}" type="pres">
      <dgm:prSet presAssocID="{FEB4A941-E9FA-4A86-A673-85FF34B35F20}" presName="vert2" presStyleCnt="0"/>
      <dgm:spPr/>
    </dgm:pt>
    <dgm:pt modelId="{0D57756D-529C-2140-A977-BD0E25A5CF9F}" type="pres">
      <dgm:prSet presAssocID="{FEB4A941-E9FA-4A86-A673-85FF34B35F20}" presName="thinLine2b" presStyleLbl="callout" presStyleIdx="3" presStyleCnt="5"/>
      <dgm:spPr>
        <a:ln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</a:ln>
      </dgm:spPr>
    </dgm:pt>
    <dgm:pt modelId="{F09EA6CB-33D3-8D42-AA93-5A54221B358E}" type="pres">
      <dgm:prSet presAssocID="{FEB4A941-E9FA-4A86-A673-85FF34B35F20}" presName="vertSpace2b" presStyleCnt="0"/>
      <dgm:spPr/>
    </dgm:pt>
    <dgm:pt modelId="{F5770AFA-66ED-0C4C-805A-0A58C20E9262}" type="pres">
      <dgm:prSet presAssocID="{A2322D3A-7AC2-4C5C-9D7E-EAB2313D47D4}" presName="thickLine" presStyleLbl="alignNode1" presStyleIdx="4" presStyleCnt="5"/>
      <dgm:spPr>
        <a:ln w="25400">
          <a:solidFill>
            <a:schemeClr val="accent1"/>
          </a:solidFill>
        </a:ln>
      </dgm:spPr>
    </dgm:pt>
    <dgm:pt modelId="{F891B2B1-AF2F-6B4A-BB1C-410B26CB87A9}" type="pres">
      <dgm:prSet presAssocID="{A2322D3A-7AC2-4C5C-9D7E-EAB2313D47D4}" presName="horz1" presStyleCnt="0"/>
      <dgm:spPr/>
    </dgm:pt>
    <dgm:pt modelId="{7543777C-4617-0343-8040-A73DD2FC544E}" type="pres">
      <dgm:prSet presAssocID="{A2322D3A-7AC2-4C5C-9D7E-EAB2313D47D4}" presName="tx1" presStyleLbl="revTx" presStyleIdx="8" presStyleCnt="10"/>
      <dgm:spPr/>
    </dgm:pt>
    <dgm:pt modelId="{1F14637B-F64E-2B44-B962-58D4B9D01816}" type="pres">
      <dgm:prSet presAssocID="{A2322D3A-7AC2-4C5C-9D7E-EAB2313D47D4}" presName="vert1" presStyleCnt="0"/>
      <dgm:spPr/>
    </dgm:pt>
    <dgm:pt modelId="{C5E85A61-2F53-ED40-B82C-D1234507F0B9}" type="pres">
      <dgm:prSet presAssocID="{8FE81FEC-2664-411F-AEB3-065F29F52751}" presName="vertSpace2a" presStyleCnt="0"/>
      <dgm:spPr/>
    </dgm:pt>
    <dgm:pt modelId="{A74182B4-4E0B-8C41-8815-820CE83D2B24}" type="pres">
      <dgm:prSet presAssocID="{8FE81FEC-2664-411F-AEB3-065F29F52751}" presName="horz2" presStyleCnt="0"/>
      <dgm:spPr/>
    </dgm:pt>
    <dgm:pt modelId="{F42ED7E8-626D-8844-B304-8CB707F5C617}" type="pres">
      <dgm:prSet presAssocID="{8FE81FEC-2664-411F-AEB3-065F29F52751}" presName="horzSpace2" presStyleCnt="0"/>
      <dgm:spPr/>
    </dgm:pt>
    <dgm:pt modelId="{FDF61795-EF4F-DD4D-9159-4AAF6F881146}" type="pres">
      <dgm:prSet presAssocID="{8FE81FEC-2664-411F-AEB3-065F29F52751}" presName="tx2" presStyleLbl="revTx" presStyleIdx="9" presStyleCnt="10" custScaleX="104069" custLinFactNeighborX="172"/>
      <dgm:spPr/>
    </dgm:pt>
    <dgm:pt modelId="{8A4368D5-9931-DE4B-BB7D-B49BEF583F76}" type="pres">
      <dgm:prSet presAssocID="{8FE81FEC-2664-411F-AEB3-065F29F52751}" presName="vert2" presStyleCnt="0"/>
      <dgm:spPr/>
    </dgm:pt>
    <dgm:pt modelId="{C75E1AE3-DD31-AD48-9D72-710374FAA08B}" type="pres">
      <dgm:prSet presAssocID="{8FE81FEC-2664-411F-AEB3-065F29F52751}" presName="thinLine2b" presStyleLbl="callout" presStyleIdx="4" presStyleCnt="5"/>
      <dgm:spPr>
        <a:ln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</a:ln>
      </dgm:spPr>
    </dgm:pt>
    <dgm:pt modelId="{3B2061BB-F946-524B-A959-DFB71D9FE3F7}" type="pres">
      <dgm:prSet presAssocID="{8FE81FEC-2664-411F-AEB3-065F29F52751}" presName="vertSpace2b" presStyleCnt="0"/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B6DE9009-327C-7543-8775-3ACB7D495B43}" type="presOf" srcId="{E9682B4F-0217-4B50-923E-C104AA24290F}" destId="{3E5AB2BF-A462-A841-B59B-E575612010D9}" srcOrd="0" destOrd="0" presId="urn:microsoft.com/office/officeart/2008/layout/LinedList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BCED732E-1760-9944-B00F-317E89FFC48D}" type="presOf" srcId="{30A490C8-22B4-4D68-875C-0F0DE2FF864D}" destId="{4586F0D8-A120-274B-BE51-856FCB4AC43F}" srcOrd="0" destOrd="0" presId="urn:microsoft.com/office/officeart/2008/layout/LinedList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632773D-8054-0145-9910-2656ABCE5CDA}" type="presOf" srcId="{0DD8915E-DC14-41D6-9BB5-F49E1C265163}" destId="{F776D97D-7E8A-BE47-8534-04C00FFCCC4D}" srcOrd="0" destOrd="0" presId="urn:microsoft.com/office/officeart/2008/layout/Lined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C573C975-9BCD-3D47-86C8-14A8B61FE168}" type="presOf" srcId="{FEB4A941-E9FA-4A86-A673-85FF34B35F20}" destId="{4249D1DC-A83D-314A-B537-01066820A2A2}" srcOrd="0" destOrd="0" presId="urn:microsoft.com/office/officeart/2008/layout/Lined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772B227B-9842-7E4B-A946-48F9C08394D4}" type="presOf" srcId="{A2322D3A-7AC2-4C5C-9D7E-EAB2313D47D4}" destId="{7543777C-4617-0343-8040-A73DD2FC544E}" srcOrd="0" destOrd="0" presId="urn:microsoft.com/office/officeart/2008/layout/LinedList"/>
    <dgm:cxn modelId="{52858697-E36E-3C41-91FB-24B844EEE1F4}" type="presOf" srcId="{0EC0C300-11E4-45CF-8418-973585107209}" destId="{C5AD48B0-9931-9B4D-A60B-A844B7F448FC}" srcOrd="0" destOrd="0" presId="urn:microsoft.com/office/officeart/2008/layout/LinedList"/>
    <dgm:cxn modelId="{D2CA01BF-F7E8-4A4F-9160-6406DCF31990}" type="presOf" srcId="{50418D2B-9486-42DE-AFDD-1D31420040FF}" destId="{40AD39FF-552E-3645-816F-DA192029EE94}" srcOrd="0" destOrd="0" presId="urn:microsoft.com/office/officeart/2008/layout/Lined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99B75BD8-5AF8-7C4E-AEFD-430CD2C4CA57}" type="presOf" srcId="{73D947E0-108F-4D20-A71E-3CF329F97212}" destId="{27290E1D-A993-FE47-AD32-264686D4D5C9}" srcOrd="0" destOrd="0" presId="urn:microsoft.com/office/officeart/2008/layout/LinedList"/>
    <dgm:cxn modelId="{4AE21DE4-3E74-934C-A2DD-7AA9CF220864}" type="presOf" srcId="{B1AFA1AF-0FF8-45B3-A6D0-0E255A2F637D}" destId="{47BBF4D0-3042-9C45-AD8E-AC9529290611}" srcOrd="0" destOrd="0" presId="urn:microsoft.com/office/officeart/2008/layout/LinedList"/>
    <dgm:cxn modelId="{C4C745E7-4D99-7344-9422-E0A0ECE59A54}" type="presOf" srcId="{8FE81FEC-2664-411F-AEB3-065F29F52751}" destId="{FDF61795-EF4F-DD4D-9159-4AAF6F881146}" srcOrd="0" destOrd="0" presId="urn:microsoft.com/office/officeart/2008/layout/LinedList"/>
    <dgm:cxn modelId="{9759C9F1-6967-624A-9FF9-1DD2452BA3AA}" type="presOf" srcId="{4F85505A-81B6-4FDA-A144-900B71DAD946}" destId="{C76500F5-9E3D-F842-99EC-C1DB4300D8B6}" srcOrd="0" destOrd="0" presId="urn:microsoft.com/office/officeart/2008/layout/LinedList"/>
    <dgm:cxn modelId="{1AFBC1C2-4125-A746-815F-A6C0479AAB5E}" type="presParOf" srcId="{F776D97D-7E8A-BE47-8534-04C00FFCCC4D}" destId="{3C4E0FA1-D067-AD44-8E28-106F1EE1F117}" srcOrd="0" destOrd="0" presId="urn:microsoft.com/office/officeart/2008/layout/LinedList"/>
    <dgm:cxn modelId="{DEE48448-65C4-7D43-9C6C-1C322194C845}" type="presParOf" srcId="{F776D97D-7E8A-BE47-8534-04C00FFCCC4D}" destId="{4618D61B-DCED-8E48-9FBD-90A3161B1E67}" srcOrd="1" destOrd="0" presId="urn:microsoft.com/office/officeart/2008/layout/LinedList"/>
    <dgm:cxn modelId="{1C948CC6-566C-D945-A9AA-DD3067DB7EA5}" type="presParOf" srcId="{4618D61B-DCED-8E48-9FBD-90A3161B1E67}" destId="{27290E1D-A993-FE47-AD32-264686D4D5C9}" srcOrd="0" destOrd="0" presId="urn:microsoft.com/office/officeart/2008/layout/LinedList"/>
    <dgm:cxn modelId="{40323340-BD78-3242-90F0-8760C70B54C8}" type="presParOf" srcId="{4618D61B-DCED-8E48-9FBD-90A3161B1E67}" destId="{22DDA73C-6B43-B040-875B-5AEDC5BAD42D}" srcOrd="1" destOrd="0" presId="urn:microsoft.com/office/officeart/2008/layout/LinedList"/>
    <dgm:cxn modelId="{2F01CA35-2E6B-8B4C-918E-CB7F12B2EB17}" type="presParOf" srcId="{22DDA73C-6B43-B040-875B-5AEDC5BAD42D}" destId="{0A8259C7-5577-FE4A-960D-35F40680E496}" srcOrd="0" destOrd="0" presId="urn:microsoft.com/office/officeart/2008/layout/LinedList"/>
    <dgm:cxn modelId="{85E2D432-435C-1E4C-B9EB-3486629C64F1}" type="presParOf" srcId="{22DDA73C-6B43-B040-875B-5AEDC5BAD42D}" destId="{D9A20406-96A6-E94F-A649-D259FC3E9FB5}" srcOrd="1" destOrd="0" presId="urn:microsoft.com/office/officeart/2008/layout/LinedList"/>
    <dgm:cxn modelId="{73B953AA-1A2A-F948-B838-69A40AF93991}" type="presParOf" srcId="{D9A20406-96A6-E94F-A649-D259FC3E9FB5}" destId="{355BB4CC-5E93-4246-B4DF-6F912038E788}" srcOrd="0" destOrd="0" presId="urn:microsoft.com/office/officeart/2008/layout/LinedList"/>
    <dgm:cxn modelId="{0BFB45BA-2414-1B4C-9D20-295C1A568B14}" type="presParOf" srcId="{D9A20406-96A6-E94F-A649-D259FC3E9FB5}" destId="{4586F0D8-A120-274B-BE51-856FCB4AC43F}" srcOrd="1" destOrd="0" presId="urn:microsoft.com/office/officeart/2008/layout/LinedList"/>
    <dgm:cxn modelId="{D93E62D6-26CC-3041-BEC4-1078B7F5EE28}" type="presParOf" srcId="{D9A20406-96A6-E94F-A649-D259FC3E9FB5}" destId="{2E15F8C9-5842-A144-9D5F-AAF49EBC828C}" srcOrd="2" destOrd="0" presId="urn:microsoft.com/office/officeart/2008/layout/LinedList"/>
    <dgm:cxn modelId="{5D7453AA-C784-ED40-8752-06BF4D8D8228}" type="presParOf" srcId="{22DDA73C-6B43-B040-875B-5AEDC5BAD42D}" destId="{D32907E9-4487-C641-A90B-8734AF86410A}" srcOrd="2" destOrd="0" presId="urn:microsoft.com/office/officeart/2008/layout/LinedList"/>
    <dgm:cxn modelId="{58782C78-CC2C-D84A-B7A0-1A1D448F7740}" type="presParOf" srcId="{22DDA73C-6B43-B040-875B-5AEDC5BAD42D}" destId="{ED8A1C51-E98E-2843-9399-F7BEAA0953E2}" srcOrd="3" destOrd="0" presId="urn:microsoft.com/office/officeart/2008/layout/LinedList"/>
    <dgm:cxn modelId="{963F728C-6DCE-5340-ADAF-6D26364518C4}" type="presParOf" srcId="{F776D97D-7E8A-BE47-8534-04C00FFCCC4D}" destId="{178B931F-8CEF-0149-B4DF-A88FA13E58C2}" srcOrd="2" destOrd="0" presId="urn:microsoft.com/office/officeart/2008/layout/LinedList"/>
    <dgm:cxn modelId="{4B5413E7-E374-124C-ADE9-E376B016B1AA}" type="presParOf" srcId="{F776D97D-7E8A-BE47-8534-04C00FFCCC4D}" destId="{265D5022-9B9B-BA42-88D0-37765DFBADEE}" srcOrd="3" destOrd="0" presId="urn:microsoft.com/office/officeart/2008/layout/LinedList"/>
    <dgm:cxn modelId="{85099CAB-265F-AB4A-A5E6-392E1C4AE93C}" type="presParOf" srcId="{265D5022-9B9B-BA42-88D0-37765DFBADEE}" destId="{47BBF4D0-3042-9C45-AD8E-AC9529290611}" srcOrd="0" destOrd="0" presId="urn:microsoft.com/office/officeart/2008/layout/LinedList"/>
    <dgm:cxn modelId="{6D5B2806-C37E-0A42-9682-4E7B12402D01}" type="presParOf" srcId="{265D5022-9B9B-BA42-88D0-37765DFBADEE}" destId="{8117825D-08FF-8042-8745-FC633703D5F7}" srcOrd="1" destOrd="0" presId="urn:microsoft.com/office/officeart/2008/layout/LinedList"/>
    <dgm:cxn modelId="{9626628D-7312-3D4A-81E8-4C60BB924D51}" type="presParOf" srcId="{8117825D-08FF-8042-8745-FC633703D5F7}" destId="{68351258-5A8B-754C-B6A1-9825B142B219}" srcOrd="0" destOrd="0" presId="urn:microsoft.com/office/officeart/2008/layout/LinedList"/>
    <dgm:cxn modelId="{F653DD3A-2935-454B-A4E7-D2CD5FB2C54E}" type="presParOf" srcId="{8117825D-08FF-8042-8745-FC633703D5F7}" destId="{5FE2E143-7FA8-A043-B610-C273DA4DDD8B}" srcOrd="1" destOrd="0" presId="urn:microsoft.com/office/officeart/2008/layout/LinedList"/>
    <dgm:cxn modelId="{6EB2913B-BDE1-6D45-83E2-F4243409489A}" type="presParOf" srcId="{5FE2E143-7FA8-A043-B610-C273DA4DDD8B}" destId="{DD4CD826-FC02-E348-A6C9-0DC2E2D9C29B}" srcOrd="0" destOrd="0" presId="urn:microsoft.com/office/officeart/2008/layout/LinedList"/>
    <dgm:cxn modelId="{2744F6A2-A406-3A4D-A021-EBE446961DC9}" type="presParOf" srcId="{5FE2E143-7FA8-A043-B610-C273DA4DDD8B}" destId="{40AD39FF-552E-3645-816F-DA192029EE94}" srcOrd="1" destOrd="0" presId="urn:microsoft.com/office/officeart/2008/layout/LinedList"/>
    <dgm:cxn modelId="{B2EFF51F-B7A0-5247-855A-5DF225E76E44}" type="presParOf" srcId="{5FE2E143-7FA8-A043-B610-C273DA4DDD8B}" destId="{A23BCA2D-2ABE-AD4A-B328-864E09D9D53A}" srcOrd="2" destOrd="0" presId="urn:microsoft.com/office/officeart/2008/layout/LinedList"/>
    <dgm:cxn modelId="{054EE277-AF92-A14F-B8DF-8CD00E2F546F}" type="presParOf" srcId="{8117825D-08FF-8042-8745-FC633703D5F7}" destId="{3C32CEDB-4D51-DE42-A3D8-8AC9E88624F2}" srcOrd="2" destOrd="0" presId="urn:microsoft.com/office/officeart/2008/layout/LinedList"/>
    <dgm:cxn modelId="{45056D0C-8B13-EA4F-9C1C-34CD6E5CC0A8}" type="presParOf" srcId="{8117825D-08FF-8042-8745-FC633703D5F7}" destId="{EAF5A931-D6EC-9745-891E-D2432D3F82C1}" srcOrd="3" destOrd="0" presId="urn:microsoft.com/office/officeart/2008/layout/LinedList"/>
    <dgm:cxn modelId="{F181DF5D-631B-E04B-AE77-22B190EF9699}" type="presParOf" srcId="{F776D97D-7E8A-BE47-8534-04C00FFCCC4D}" destId="{913B5E25-C84D-514D-AB84-FB479AF2BAA5}" srcOrd="4" destOrd="0" presId="urn:microsoft.com/office/officeart/2008/layout/LinedList"/>
    <dgm:cxn modelId="{730F3869-EADB-AA4E-9877-72AC11B368CE}" type="presParOf" srcId="{F776D97D-7E8A-BE47-8534-04C00FFCCC4D}" destId="{6DCC70ED-4D75-B243-B2A7-47ECDF797974}" srcOrd="5" destOrd="0" presId="urn:microsoft.com/office/officeart/2008/layout/LinedList"/>
    <dgm:cxn modelId="{F1A74471-8FDE-B547-8DB9-C3BEBDE9484C}" type="presParOf" srcId="{6DCC70ED-4D75-B243-B2A7-47ECDF797974}" destId="{3E5AB2BF-A462-A841-B59B-E575612010D9}" srcOrd="0" destOrd="0" presId="urn:microsoft.com/office/officeart/2008/layout/LinedList"/>
    <dgm:cxn modelId="{D8EE97EF-C58E-CA4D-935F-3696E76DCAD4}" type="presParOf" srcId="{6DCC70ED-4D75-B243-B2A7-47ECDF797974}" destId="{A8F50829-4BAB-7C4A-AA30-84E2D099EB01}" srcOrd="1" destOrd="0" presId="urn:microsoft.com/office/officeart/2008/layout/LinedList"/>
    <dgm:cxn modelId="{55305C6D-EBD9-6147-924D-7A520F9C2F7B}" type="presParOf" srcId="{A8F50829-4BAB-7C4A-AA30-84E2D099EB01}" destId="{B00668AF-A753-A947-B0E8-8227A583AE63}" srcOrd="0" destOrd="0" presId="urn:microsoft.com/office/officeart/2008/layout/LinedList"/>
    <dgm:cxn modelId="{BC083303-4717-3047-BDAF-AB372A513541}" type="presParOf" srcId="{A8F50829-4BAB-7C4A-AA30-84E2D099EB01}" destId="{7513036D-86F8-6D46-87EA-832DD97DEE31}" srcOrd="1" destOrd="0" presId="urn:microsoft.com/office/officeart/2008/layout/LinedList"/>
    <dgm:cxn modelId="{1E734147-96C9-B844-A363-F3A3E5B41FA0}" type="presParOf" srcId="{7513036D-86F8-6D46-87EA-832DD97DEE31}" destId="{CC7DA8AC-3BF7-C34B-81F7-1982D6060B6D}" srcOrd="0" destOrd="0" presId="urn:microsoft.com/office/officeart/2008/layout/LinedList"/>
    <dgm:cxn modelId="{DB84297B-E3C6-194F-91AB-44DA723AE4C7}" type="presParOf" srcId="{7513036D-86F8-6D46-87EA-832DD97DEE31}" destId="{C5AD48B0-9931-9B4D-A60B-A844B7F448FC}" srcOrd="1" destOrd="0" presId="urn:microsoft.com/office/officeart/2008/layout/LinedList"/>
    <dgm:cxn modelId="{AC329C1A-F5AE-5D48-9B83-435F7E1C408C}" type="presParOf" srcId="{7513036D-86F8-6D46-87EA-832DD97DEE31}" destId="{739BA94D-B766-5549-A0A2-0A928B4B7133}" srcOrd="2" destOrd="0" presId="urn:microsoft.com/office/officeart/2008/layout/LinedList"/>
    <dgm:cxn modelId="{C5164D36-7D9B-844B-AFB2-C871EE520B4C}" type="presParOf" srcId="{A8F50829-4BAB-7C4A-AA30-84E2D099EB01}" destId="{1486AE56-865C-6E48-9D6E-6B6DFA851578}" srcOrd="2" destOrd="0" presId="urn:microsoft.com/office/officeart/2008/layout/LinedList"/>
    <dgm:cxn modelId="{3D6C1D07-B700-D74A-9FEF-2D02E52C7767}" type="presParOf" srcId="{A8F50829-4BAB-7C4A-AA30-84E2D099EB01}" destId="{B12D3693-6970-B94A-AB2E-8B150F518B73}" srcOrd="3" destOrd="0" presId="urn:microsoft.com/office/officeart/2008/layout/LinedList"/>
    <dgm:cxn modelId="{F200239E-02AD-F244-964C-597398F50846}" type="presParOf" srcId="{F776D97D-7E8A-BE47-8534-04C00FFCCC4D}" destId="{88532B37-2569-E445-B003-569B3ACBA8CA}" srcOrd="6" destOrd="0" presId="urn:microsoft.com/office/officeart/2008/layout/LinedList"/>
    <dgm:cxn modelId="{0FE2B243-C37E-B148-ADAD-B485F82713A6}" type="presParOf" srcId="{F776D97D-7E8A-BE47-8534-04C00FFCCC4D}" destId="{27C10060-401A-7945-9D2A-17F166E50813}" srcOrd="7" destOrd="0" presId="urn:microsoft.com/office/officeart/2008/layout/LinedList"/>
    <dgm:cxn modelId="{901EE5F2-0C91-0549-8BB5-B68C7AFBF1C6}" type="presParOf" srcId="{27C10060-401A-7945-9D2A-17F166E50813}" destId="{C76500F5-9E3D-F842-99EC-C1DB4300D8B6}" srcOrd="0" destOrd="0" presId="urn:microsoft.com/office/officeart/2008/layout/LinedList"/>
    <dgm:cxn modelId="{55FFBF0E-D38C-F848-BEEF-76F14AD0E52B}" type="presParOf" srcId="{27C10060-401A-7945-9D2A-17F166E50813}" destId="{18B63E3F-6E39-1A43-89A5-CF1EF0E2CD9D}" srcOrd="1" destOrd="0" presId="urn:microsoft.com/office/officeart/2008/layout/LinedList"/>
    <dgm:cxn modelId="{D1DAE132-899B-7A41-9B16-38DA3558D999}" type="presParOf" srcId="{18B63E3F-6E39-1A43-89A5-CF1EF0E2CD9D}" destId="{7614AAED-BC05-C04C-AA76-2598331FEA14}" srcOrd="0" destOrd="0" presId="urn:microsoft.com/office/officeart/2008/layout/LinedList"/>
    <dgm:cxn modelId="{B38F40B3-CD88-5C41-ADF6-9F20DA6886C7}" type="presParOf" srcId="{18B63E3F-6E39-1A43-89A5-CF1EF0E2CD9D}" destId="{5D3E0464-418A-564F-B2E6-DCDA7E5525CA}" srcOrd="1" destOrd="0" presId="urn:microsoft.com/office/officeart/2008/layout/LinedList"/>
    <dgm:cxn modelId="{84628A23-95A5-064C-866C-7BFD66FC4172}" type="presParOf" srcId="{5D3E0464-418A-564F-B2E6-DCDA7E5525CA}" destId="{53A5F1A9-72FB-CC4A-98FD-3028E50DEEE3}" srcOrd="0" destOrd="0" presId="urn:microsoft.com/office/officeart/2008/layout/LinedList"/>
    <dgm:cxn modelId="{8B6772C7-F7F1-8142-B4F4-FA8B72240E1F}" type="presParOf" srcId="{5D3E0464-418A-564F-B2E6-DCDA7E5525CA}" destId="{4249D1DC-A83D-314A-B537-01066820A2A2}" srcOrd="1" destOrd="0" presId="urn:microsoft.com/office/officeart/2008/layout/LinedList"/>
    <dgm:cxn modelId="{02D96DEC-77B9-9242-AA46-7ED4EE23BB84}" type="presParOf" srcId="{5D3E0464-418A-564F-B2E6-DCDA7E5525CA}" destId="{24573E07-646E-EE40-91F5-5D1B85DFB7A5}" srcOrd="2" destOrd="0" presId="urn:microsoft.com/office/officeart/2008/layout/LinedList"/>
    <dgm:cxn modelId="{08AFC2EC-BC3C-D444-991D-9088985A82D7}" type="presParOf" srcId="{18B63E3F-6E39-1A43-89A5-CF1EF0E2CD9D}" destId="{0D57756D-529C-2140-A977-BD0E25A5CF9F}" srcOrd="2" destOrd="0" presId="urn:microsoft.com/office/officeart/2008/layout/LinedList"/>
    <dgm:cxn modelId="{693A3E82-CADE-6A44-B958-AA563416F281}" type="presParOf" srcId="{18B63E3F-6E39-1A43-89A5-CF1EF0E2CD9D}" destId="{F09EA6CB-33D3-8D42-AA93-5A54221B358E}" srcOrd="3" destOrd="0" presId="urn:microsoft.com/office/officeart/2008/layout/LinedList"/>
    <dgm:cxn modelId="{12D23EA2-0ED9-D34E-B5ED-F5D3205CAB99}" type="presParOf" srcId="{F776D97D-7E8A-BE47-8534-04C00FFCCC4D}" destId="{F5770AFA-66ED-0C4C-805A-0A58C20E9262}" srcOrd="8" destOrd="0" presId="urn:microsoft.com/office/officeart/2008/layout/LinedList"/>
    <dgm:cxn modelId="{D6655B2D-64A9-7743-802F-4F8E778B3C33}" type="presParOf" srcId="{F776D97D-7E8A-BE47-8534-04C00FFCCC4D}" destId="{F891B2B1-AF2F-6B4A-BB1C-410B26CB87A9}" srcOrd="9" destOrd="0" presId="urn:microsoft.com/office/officeart/2008/layout/LinedList"/>
    <dgm:cxn modelId="{318C1DAB-A068-964F-A17E-140AD336B1BF}" type="presParOf" srcId="{F891B2B1-AF2F-6B4A-BB1C-410B26CB87A9}" destId="{7543777C-4617-0343-8040-A73DD2FC544E}" srcOrd="0" destOrd="0" presId="urn:microsoft.com/office/officeart/2008/layout/LinedList"/>
    <dgm:cxn modelId="{B8AF4568-9B82-DA44-AD5C-EA377FA2D9B3}" type="presParOf" srcId="{F891B2B1-AF2F-6B4A-BB1C-410B26CB87A9}" destId="{1F14637B-F64E-2B44-B962-58D4B9D01816}" srcOrd="1" destOrd="0" presId="urn:microsoft.com/office/officeart/2008/layout/LinedList"/>
    <dgm:cxn modelId="{4658BBE0-0059-7746-8015-ACCF9C12F94D}" type="presParOf" srcId="{1F14637B-F64E-2B44-B962-58D4B9D01816}" destId="{C5E85A61-2F53-ED40-B82C-D1234507F0B9}" srcOrd="0" destOrd="0" presId="urn:microsoft.com/office/officeart/2008/layout/LinedList"/>
    <dgm:cxn modelId="{EEFBE36F-E91C-3F40-963E-7DFDA2159A59}" type="presParOf" srcId="{1F14637B-F64E-2B44-B962-58D4B9D01816}" destId="{A74182B4-4E0B-8C41-8815-820CE83D2B24}" srcOrd="1" destOrd="0" presId="urn:microsoft.com/office/officeart/2008/layout/LinedList"/>
    <dgm:cxn modelId="{F7097533-54BF-4B46-AD4D-92D21EEBFDFE}" type="presParOf" srcId="{A74182B4-4E0B-8C41-8815-820CE83D2B24}" destId="{F42ED7E8-626D-8844-B304-8CB707F5C617}" srcOrd="0" destOrd="0" presId="urn:microsoft.com/office/officeart/2008/layout/LinedList"/>
    <dgm:cxn modelId="{154656EA-373C-3444-B79D-76EDB13C71D0}" type="presParOf" srcId="{A74182B4-4E0B-8C41-8815-820CE83D2B24}" destId="{FDF61795-EF4F-DD4D-9159-4AAF6F881146}" srcOrd="1" destOrd="0" presId="urn:microsoft.com/office/officeart/2008/layout/LinedList"/>
    <dgm:cxn modelId="{8D205AE8-2368-B64F-A428-DA96C0D8A08F}" type="presParOf" srcId="{A74182B4-4E0B-8C41-8815-820CE83D2B24}" destId="{8A4368D5-9931-DE4B-BB7D-B49BEF583F76}" srcOrd="2" destOrd="0" presId="urn:microsoft.com/office/officeart/2008/layout/LinedList"/>
    <dgm:cxn modelId="{A7BBB921-7E0D-5D41-9EFD-6FA175CB64CE}" type="presParOf" srcId="{1F14637B-F64E-2B44-B962-58D4B9D01816}" destId="{C75E1AE3-DD31-AD48-9D72-710374FAA08B}" srcOrd="2" destOrd="0" presId="urn:microsoft.com/office/officeart/2008/layout/LinedList"/>
    <dgm:cxn modelId="{6429F904-383C-C243-9E84-BE55B6F1F30B}" type="presParOf" srcId="{1F14637B-F64E-2B44-B962-58D4B9D01816}" destId="{3B2061BB-F946-524B-A959-DFB71D9FE3F7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E0FA1-D067-AD44-8E28-106F1EE1F117}">
      <dsp:nvSpPr>
        <dsp:cNvPr id="0" name=""/>
        <dsp:cNvSpPr/>
      </dsp:nvSpPr>
      <dsp:spPr>
        <a:xfrm>
          <a:off x="0" y="531"/>
          <a:ext cx="886142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290E1D-A993-FE47-AD32-264686D4D5C9}">
      <dsp:nvSpPr>
        <dsp:cNvPr id="0" name=""/>
        <dsp:cNvSpPr/>
      </dsp:nvSpPr>
      <dsp:spPr>
        <a:xfrm>
          <a:off x="0" y="531"/>
          <a:ext cx="1767092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i="0" kern="1200" noProof="0" dirty="0">
              <a:latin typeface="+mj-lt"/>
              <a:cs typeface="Arial Black" panose="020B0604020202020204" pitchFamily="34" charset="0"/>
            </a:rPr>
            <a:t>Prostota</a:t>
          </a:r>
        </a:p>
      </dsp:txBody>
      <dsp:txXfrm>
        <a:off x="0" y="531"/>
        <a:ext cx="1767092" cy="870055"/>
      </dsp:txXfrm>
    </dsp:sp>
    <dsp:sp modelId="{4586F0D8-A120-274B-BE51-856FCB4AC43F}">
      <dsp:nvSpPr>
        <dsp:cNvPr id="0" name=""/>
        <dsp:cNvSpPr/>
      </dsp:nvSpPr>
      <dsp:spPr>
        <a:xfrm>
          <a:off x="1902558" y="40040"/>
          <a:ext cx="6958866" cy="790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000" tIns="53340" rIns="53340" bIns="5334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Slajdy mają wspierać twoją narrację, a nie ją zastępować. </a:t>
          </a:r>
          <a:r>
            <a:rPr lang="pl-PL" sz="1400" b="1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Minimalna ilość tekstu </a:t>
          </a:r>
          <a:r>
            <a:rPr lang="pl-PL" sz="1400" b="0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oraz </a:t>
          </a:r>
          <a:r>
            <a:rPr lang="pl-PL" sz="1400" b="1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prosta wizualizacja</a:t>
          </a:r>
          <a:r>
            <a:rPr lang="pl-PL" sz="1400" b="0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, aby wzmocnić swój główny przekaz.</a:t>
          </a:r>
          <a:endParaRPr lang="pl-PL" sz="1400" b="1" i="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02558" y="40040"/>
        <a:ext cx="6958866" cy="790186"/>
      </dsp:txXfrm>
    </dsp:sp>
    <dsp:sp modelId="{D32907E9-4487-C641-A90B-8734AF86410A}">
      <dsp:nvSpPr>
        <dsp:cNvPr id="0" name=""/>
        <dsp:cNvSpPr/>
      </dsp:nvSpPr>
      <dsp:spPr>
        <a:xfrm>
          <a:off x="1758469" y="740580"/>
          <a:ext cx="706837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78B931F-8CEF-0149-B4DF-A88FA13E58C2}">
      <dsp:nvSpPr>
        <dsp:cNvPr id="0" name=""/>
        <dsp:cNvSpPr/>
      </dsp:nvSpPr>
      <dsp:spPr>
        <a:xfrm>
          <a:off x="0" y="870586"/>
          <a:ext cx="886142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BBF4D0-3042-9C45-AD8E-AC9529290611}">
      <dsp:nvSpPr>
        <dsp:cNvPr id="0" name=""/>
        <dsp:cNvSpPr/>
      </dsp:nvSpPr>
      <dsp:spPr>
        <a:xfrm>
          <a:off x="0" y="870586"/>
          <a:ext cx="1760169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i="0" kern="1200" noProof="0" dirty="0">
              <a:latin typeface="+mj-lt"/>
              <a:cs typeface="Arial Black" panose="020B0604020202020204" pitchFamily="34" charset="0"/>
            </a:rPr>
            <a:t>Estetyka</a:t>
          </a:r>
        </a:p>
      </dsp:txBody>
      <dsp:txXfrm>
        <a:off x="0" y="870586"/>
        <a:ext cx="1760169" cy="870055"/>
      </dsp:txXfrm>
    </dsp:sp>
    <dsp:sp modelId="{40AD39FF-552E-3645-816F-DA192029EE94}">
      <dsp:nvSpPr>
        <dsp:cNvPr id="0" name=""/>
        <dsp:cNvSpPr/>
      </dsp:nvSpPr>
      <dsp:spPr>
        <a:xfrm>
          <a:off x="1895071" y="910095"/>
          <a:ext cx="6966353" cy="790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000" tIns="53340" rIns="53340" bIns="5334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Używaj </a:t>
          </a:r>
          <a:r>
            <a:rPr lang="pl-PL" sz="1400" b="1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dużych czcionek</a:t>
          </a:r>
          <a:r>
            <a:rPr lang="pl-PL" sz="1400" b="0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pl-PL" sz="1400" b="1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kontrastujących kolorów </a:t>
          </a:r>
          <a:r>
            <a:rPr lang="pl-PL" sz="1400" b="0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i prostych układów. Estetyka powinna być spójna i atrakcyjna dla oka.</a:t>
          </a:r>
          <a:endParaRPr lang="pl-PL" sz="1400" b="1" i="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95071" y="910095"/>
        <a:ext cx="6966353" cy="790186"/>
      </dsp:txXfrm>
    </dsp:sp>
    <dsp:sp modelId="{3C32CEDB-4D51-DE42-A3D8-8AC9E88624F2}">
      <dsp:nvSpPr>
        <dsp:cNvPr id="0" name=""/>
        <dsp:cNvSpPr/>
      </dsp:nvSpPr>
      <dsp:spPr>
        <a:xfrm>
          <a:off x="1760169" y="1700282"/>
          <a:ext cx="70406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13B5E25-C84D-514D-AB84-FB479AF2BAA5}">
      <dsp:nvSpPr>
        <dsp:cNvPr id="0" name=""/>
        <dsp:cNvSpPr/>
      </dsp:nvSpPr>
      <dsp:spPr>
        <a:xfrm>
          <a:off x="0" y="1740641"/>
          <a:ext cx="886142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5AB2BF-A462-A841-B59B-E575612010D9}">
      <dsp:nvSpPr>
        <dsp:cNvPr id="0" name=""/>
        <dsp:cNvSpPr/>
      </dsp:nvSpPr>
      <dsp:spPr>
        <a:xfrm>
          <a:off x="0" y="1740641"/>
          <a:ext cx="1770554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i="0" kern="1200" noProof="0" dirty="0" err="1">
              <a:latin typeface="+mj-lt"/>
              <a:cs typeface="Arial Black" panose="020B0604020202020204" pitchFamily="34" charset="0"/>
            </a:rPr>
            <a:t>Storytelling</a:t>
          </a:r>
          <a:endParaRPr lang="pl-PL" sz="1800" b="1" i="0" kern="1200" noProof="0" dirty="0">
            <a:latin typeface="+mj-lt"/>
            <a:cs typeface="Arial Black" panose="020B0604020202020204" pitchFamily="34" charset="0"/>
          </a:endParaRPr>
        </a:p>
      </dsp:txBody>
      <dsp:txXfrm>
        <a:off x="0" y="1740641"/>
        <a:ext cx="1770554" cy="870055"/>
      </dsp:txXfrm>
    </dsp:sp>
    <dsp:sp modelId="{C5AD48B0-9931-9B4D-A60B-A844B7F448FC}">
      <dsp:nvSpPr>
        <dsp:cNvPr id="0" name=""/>
        <dsp:cNvSpPr/>
      </dsp:nvSpPr>
      <dsp:spPr>
        <a:xfrm>
          <a:off x="1903521" y="1780150"/>
          <a:ext cx="6957903" cy="790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000" tIns="53340" rIns="53340" bIns="5334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Ludzie</a:t>
          </a:r>
          <a:r>
            <a:rPr lang="pl-PL" sz="1400" b="0" i="0" kern="1200" baseline="0" noProof="0" dirty="0">
              <a:latin typeface="Arial" panose="020B0604020202020204" pitchFamily="34" charset="0"/>
              <a:cs typeface="Arial" panose="020B0604020202020204" pitchFamily="34" charset="0"/>
            </a:rPr>
            <a:t> lepiej zapamiętują </a:t>
          </a:r>
          <a:r>
            <a:rPr lang="pl-PL" sz="1400" b="1" i="0" kern="1200" baseline="0" noProof="0" dirty="0">
              <a:latin typeface="Arial" panose="020B0604020202020204" pitchFamily="34" charset="0"/>
              <a:cs typeface="Arial" panose="020B0604020202020204" pitchFamily="34" charset="0"/>
            </a:rPr>
            <a:t>historie niż fakty</a:t>
          </a:r>
          <a:r>
            <a:rPr lang="pl-PL" sz="1400" b="0" i="0" kern="1200" baseline="0" noProof="0" dirty="0">
              <a:latin typeface="Arial" panose="020B0604020202020204" pitchFamily="34" charset="0"/>
              <a:cs typeface="Arial" panose="020B0604020202020204" pitchFamily="34" charset="0"/>
            </a:rPr>
            <a:t>. Oprzyj prezentację na narracji, tak aby zainteresować swoich odbiorców.</a:t>
          </a:r>
          <a:endParaRPr lang="pl-PL" sz="1400" b="0" i="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03521" y="1780150"/>
        <a:ext cx="6957903" cy="790186"/>
      </dsp:txXfrm>
    </dsp:sp>
    <dsp:sp modelId="{1486AE56-865C-6E48-9D6E-6B6DFA851578}">
      <dsp:nvSpPr>
        <dsp:cNvPr id="0" name=""/>
        <dsp:cNvSpPr/>
      </dsp:nvSpPr>
      <dsp:spPr>
        <a:xfrm>
          <a:off x="1770554" y="2570337"/>
          <a:ext cx="70822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532B37-2569-E445-B003-569B3ACBA8CA}">
      <dsp:nvSpPr>
        <dsp:cNvPr id="0" name=""/>
        <dsp:cNvSpPr/>
      </dsp:nvSpPr>
      <dsp:spPr>
        <a:xfrm>
          <a:off x="0" y="2610696"/>
          <a:ext cx="88614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6500F5-9E3D-F842-99EC-C1DB4300D8B6}">
      <dsp:nvSpPr>
        <dsp:cNvPr id="0" name=""/>
        <dsp:cNvSpPr/>
      </dsp:nvSpPr>
      <dsp:spPr>
        <a:xfrm>
          <a:off x="0" y="2610696"/>
          <a:ext cx="1998843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i="0" kern="1200" noProof="0" dirty="0">
              <a:latin typeface="+mj-lt"/>
              <a:cs typeface="Arial Black" panose="020B0604020202020204" pitchFamily="34" charset="0"/>
            </a:rPr>
            <a:t>Przekaz</a:t>
          </a:r>
        </a:p>
      </dsp:txBody>
      <dsp:txXfrm>
        <a:off x="0" y="2610696"/>
        <a:ext cx="1998843" cy="870055"/>
      </dsp:txXfrm>
    </dsp:sp>
    <dsp:sp modelId="{4249D1DC-A83D-314A-B537-01066820A2A2}">
      <dsp:nvSpPr>
        <dsp:cNvPr id="0" name=""/>
        <dsp:cNvSpPr/>
      </dsp:nvSpPr>
      <dsp:spPr>
        <a:xfrm>
          <a:off x="2120251" y="2633572"/>
          <a:ext cx="6732618" cy="790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Unikaj przeciążenia informacyjnego. Jeden slajd powinien prezentować </a:t>
          </a:r>
          <a:r>
            <a:rPr lang="pl-PL" sz="1400" b="1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jedną myśl</a:t>
          </a:r>
          <a:r>
            <a:rPr lang="pl-PL" sz="1400" b="0" i="0" kern="1200" noProof="0" dirty="0">
              <a:latin typeface="Arial" panose="020B0604020202020204" pitchFamily="34" charset="0"/>
              <a:cs typeface="Arial" panose="020B0604020202020204" pitchFamily="34" charset="0"/>
            </a:rPr>
            <a:t>. Nie rozpraszaj ani nie przytłaczaj swoich odbiorców.</a:t>
          </a:r>
          <a:endParaRPr lang="pl-PL" sz="1400" b="1" i="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20251" y="2633572"/>
        <a:ext cx="6732618" cy="790186"/>
      </dsp:txXfrm>
    </dsp:sp>
    <dsp:sp modelId="{0D57756D-529C-2140-A977-BD0E25A5CF9F}">
      <dsp:nvSpPr>
        <dsp:cNvPr id="0" name=""/>
        <dsp:cNvSpPr/>
      </dsp:nvSpPr>
      <dsp:spPr>
        <a:xfrm>
          <a:off x="1998843" y="3440392"/>
          <a:ext cx="67914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5770AFA-66ED-0C4C-805A-0A58C20E9262}">
      <dsp:nvSpPr>
        <dsp:cNvPr id="0" name=""/>
        <dsp:cNvSpPr/>
      </dsp:nvSpPr>
      <dsp:spPr>
        <a:xfrm>
          <a:off x="0" y="3480751"/>
          <a:ext cx="886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43777C-4617-0343-8040-A73DD2FC544E}">
      <dsp:nvSpPr>
        <dsp:cNvPr id="0" name=""/>
        <dsp:cNvSpPr/>
      </dsp:nvSpPr>
      <dsp:spPr>
        <a:xfrm>
          <a:off x="0" y="3480751"/>
          <a:ext cx="171690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b="1" i="0" kern="1200" noProof="0" dirty="0">
            <a:latin typeface="+mj-lt"/>
            <a:cs typeface="Arial Black" panose="020B0604020202020204" pitchFamily="34" charset="0"/>
          </a:endParaRPr>
        </a:p>
      </dsp:txBody>
      <dsp:txXfrm>
        <a:off x="0" y="3480751"/>
        <a:ext cx="1716901" cy="870055"/>
      </dsp:txXfrm>
    </dsp:sp>
    <dsp:sp modelId="{FDF61795-EF4F-DD4D-9159-4AAF6F881146}">
      <dsp:nvSpPr>
        <dsp:cNvPr id="0" name=""/>
        <dsp:cNvSpPr/>
      </dsp:nvSpPr>
      <dsp:spPr>
        <a:xfrm>
          <a:off x="1848384" y="3520261"/>
          <a:ext cx="7013040" cy="790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4000" tIns="182880" rIns="182880" bIns="18288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b="1" i="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48384" y="3520261"/>
        <a:ext cx="7013040" cy="790186"/>
      </dsp:txXfrm>
    </dsp:sp>
    <dsp:sp modelId="{C75E1AE3-DD31-AD48-9D72-710374FAA08B}">
      <dsp:nvSpPr>
        <dsp:cNvPr id="0" name=""/>
        <dsp:cNvSpPr/>
      </dsp:nvSpPr>
      <dsp:spPr>
        <a:xfrm>
          <a:off x="1716901" y="4310447"/>
          <a:ext cx="68676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75127BB8-36A9-6BFA-7007-D84F312706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355923C2-8767-F856-585C-DC1948C11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pPr rtl="0"/>
            <a:fld id="{DAB64803-BE99-4D11-92FE-DB0D80E992EC}" type="datetime1">
              <a:rPr lang="pl-PL" smtClean="0"/>
              <a:t>18.11.2024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BA68407F-B311-7FF6-2ACB-3FAF0BF3A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C7B6A444-69DF-AE10-DCD7-A23AEE20CA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B3BF5047-6CED-44CC-A86C-D48A653D0A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7391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fld id="{DB090C74-F23A-4A01-B61B-B7FE422EF232}" type="datetime1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l-PL"/>
            </a:def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339D21CC-DD94-204E-93C8-E1AAF3084C8D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4051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sz="10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304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90C44-1711-CE74-730D-EBF67F4F4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A58AD407-8758-A2DC-B27A-1E111E468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BD45BE02-CFF9-FD20-2160-85FAE1B72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37870B2B-1524-84A4-12AE-4501214AF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4093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1A348-4F27-DB9C-8BF1-827B7CDF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0EBA264A-DBC6-96BB-0717-11795288D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82842313-F106-6B6C-F8FB-27B78C255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8548D0E9-FB5C-5EA4-FCFA-F6B25DB37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950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9123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8690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868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B9DF2-C79C-2FEE-17B0-AE65FDAF1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FDB4C1AF-3C3F-20EA-D8BB-697784ECF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7021E257-53C6-C22F-1EF4-EF6AA04ED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679C9384-999F-EA6A-3D74-0F4CC7736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347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593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684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38DF-4567-F27B-E950-EB7A55C4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83281158-103C-385E-58E2-BA81F26E3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DD334A2F-C783-B6E4-6754-2532B59FA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CF0CC4F6-E0A2-332A-CAEA-C6D193892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2018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8274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592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7413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6340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339D21CC-DD94-204E-93C8-E1AAF3084C8D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55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svg"/><Relationship Id="rId7" Type="http://schemas.openxmlformats.org/officeDocument/2006/relationships/image" Target="../media/image18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Grafika 11">
            <a:extLst>
              <a:ext uri="{FF2B5EF4-FFF2-40B4-BE49-F238E27FC236}">
                <a16:creationId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Grafika 15">
            <a:extLst>
              <a:ext uri="{FF2B5EF4-FFF2-40B4-BE49-F238E27FC236}">
                <a16:creationId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Owal 17">
            <a:extLst>
              <a:ext uri="{FF2B5EF4-FFF2-40B4-BE49-F238E27FC236}">
                <a16:creationId xmlns:a16="http://schemas.microsoft.com/office/drawing/2014/main" id="{63E3A363-145F-206F-266C-B9E2B0FAB7DD}"/>
              </a:ext>
            </a:extLst>
          </p:cNvPr>
          <p:cNvSpPr/>
          <p:nvPr userDrawn="1"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3DE02E05-595A-16CF-6266-62538DFC16D0}"/>
              </a:ext>
            </a:extLst>
          </p:cNvPr>
          <p:cNvSpPr/>
          <p:nvPr userDrawn="1"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D85649E-04BD-5186-BD79-8AA93DD3249B}"/>
              </a:ext>
            </a:extLst>
          </p:cNvPr>
          <p:cNvSpPr/>
          <p:nvPr userDrawn="1"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253DCF60-4DBD-60A8-147B-E448AF1810D5}"/>
              </a:ext>
            </a:extLst>
          </p:cNvPr>
          <p:cNvSpPr/>
          <p:nvPr userDrawn="1"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24912" y="2359152"/>
            <a:ext cx="6528816" cy="1883664"/>
          </a:xfrm>
        </p:spPr>
        <p:txBody>
          <a:bodyPr rtlCol="0" anchor="t">
            <a:noAutofit/>
          </a:bodyPr>
          <a:lstStyle>
            <a:lvl1pPr algn="l">
              <a:defRPr lang="pl-PL" sz="59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 rtlCol="0"/>
          <a:lstStyle>
            <a:lvl1pPr marL="0" indent="0" algn="l">
              <a:buNone/>
              <a:defRPr lang="pl-PL" sz="2400"/>
            </a:lvl1pPr>
            <a:lvl2pPr marL="457200" indent="0" algn="ctr">
              <a:buNone/>
              <a:defRPr lang="pl-PL" sz="2000"/>
            </a:lvl2pPr>
            <a:lvl3pPr marL="914400" indent="0" algn="ctr">
              <a:buNone/>
              <a:defRPr lang="pl-PL" sz="1800"/>
            </a:lvl3pPr>
            <a:lvl4pPr marL="1371600" indent="0" algn="ctr">
              <a:buNone/>
              <a:defRPr lang="pl-PL" sz="1600"/>
            </a:lvl4pPr>
            <a:lvl5pPr marL="1828800" indent="0" algn="ctr">
              <a:buNone/>
              <a:defRPr lang="pl-PL" sz="1600"/>
            </a:lvl5pPr>
            <a:lvl6pPr marL="2286000" indent="0" algn="ctr">
              <a:buNone/>
              <a:defRPr lang="pl-PL" sz="1600"/>
            </a:lvl6pPr>
            <a:lvl7pPr marL="2743200" indent="0" algn="ctr">
              <a:buNone/>
              <a:defRPr lang="pl-PL" sz="1600"/>
            </a:lvl7pPr>
            <a:lvl8pPr marL="3200400" indent="0" algn="ctr">
              <a:buNone/>
              <a:defRPr lang="pl-PL" sz="1600"/>
            </a:lvl8pPr>
            <a:lvl9pPr marL="3657600" indent="0" algn="ctr">
              <a:buNone/>
              <a:defRPr lang="pl-PL"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pic>
        <p:nvPicPr>
          <p:cNvPr id="26" name="Grafika 25">
            <a:extLst>
              <a:ext uri="{FF2B5EF4-FFF2-40B4-BE49-F238E27FC236}">
                <a16:creationId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 —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 rtlCol="0"/>
          <a:lstStyle>
            <a:defPPr>
              <a:defRPr lang="pl-PL"/>
            </a:def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Tekst — symbol zastępczy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9" name="Stopka — symbol zastępczy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2827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 — symbol zastępczy 9">
            <a:extLst>
              <a:ext uri="{FF2B5EF4-FFF2-40B4-BE49-F238E27FC236}">
                <a16:creationId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pl-PL"/>
            </a:def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pl-PL"/>
            </a:def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811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ś cza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kst — symbol zastępczy 31">
            <a:extLst>
              <a:ext uri="{FF2B5EF4-FFF2-40B4-BE49-F238E27FC236}">
                <a16:creationId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 rtlCol="0">
            <a:noAutofit/>
          </a:bodyPr>
          <a:lstStyle>
            <a:lvl1pPr marL="0" indent="0">
              <a:buNone/>
              <a:defRPr lang="pl-PL" sz="1200">
                <a:noFill/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3" name="Tekst — symbol zastępczy 31">
            <a:extLst>
              <a:ext uri="{FF2B5EF4-FFF2-40B4-BE49-F238E27FC236}">
                <a16:creationId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 rtlCol="0">
            <a:noAutofit/>
          </a:bodyPr>
          <a:lstStyle>
            <a:lvl1pPr marL="0" indent="0">
              <a:buNone/>
              <a:defRPr lang="pl-PL" sz="1200">
                <a:noFill/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4" name="Tekst — symbol zastępczy 31">
            <a:extLst>
              <a:ext uri="{FF2B5EF4-FFF2-40B4-BE49-F238E27FC236}">
                <a16:creationId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>
              <a:buNone/>
              <a:defRPr lang="pl-PL" sz="1200">
                <a:noFill/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5" name="Tekst — symbol zastępczy 31">
            <a:extLst>
              <a:ext uri="{FF2B5EF4-FFF2-40B4-BE49-F238E27FC236}">
                <a16:creationId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>
              <a:buNone/>
              <a:defRPr lang="pl-PL" sz="1200">
                <a:noFill/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l-PL" sz="1400" b="0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pl-PL" sz="1600" b="1"/>
            </a:lvl6pPr>
            <a:lvl7pPr marL="2743200" indent="0">
              <a:buNone/>
              <a:defRPr lang="pl-PL" sz="1600" b="1"/>
            </a:lvl7pPr>
            <a:lvl8pPr marL="3200400" indent="0">
              <a:buNone/>
              <a:defRPr lang="pl-PL" sz="1600" b="1"/>
            </a:lvl8pPr>
            <a:lvl9pPr marL="3657600" indent="0">
              <a:buNone/>
              <a:defRPr lang="pl-PL"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5409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l-PL" sz="1400" b="0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pl-PL" sz="1600" b="1"/>
            </a:lvl6pPr>
            <a:lvl7pPr marL="2743200" indent="0">
              <a:buNone/>
              <a:defRPr lang="pl-PL" sz="1600" b="1"/>
            </a:lvl7pPr>
            <a:lvl8pPr marL="3200400" indent="0">
              <a:buNone/>
              <a:defRPr lang="pl-PL" sz="1600" b="1"/>
            </a:lvl8pPr>
            <a:lvl9pPr marL="3657600" indent="0">
              <a:buNone/>
              <a:defRPr lang="pl-PL"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0" name="Tytuł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pl-PL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MMM</a:t>
            </a:r>
          </a:p>
        </p:txBody>
      </p:sp>
      <p:sp>
        <p:nvSpPr>
          <p:cNvPr id="19" name="Tekst — symbol zastępczy 14">
            <a:extLst>
              <a:ext uri="{FF2B5EF4-FFF2-40B4-BE49-F238E27FC236}">
                <a16:creationId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pl-PL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MMM</a:t>
            </a:r>
          </a:p>
        </p:txBody>
      </p:sp>
      <p:sp>
        <p:nvSpPr>
          <p:cNvPr id="21" name="Tekst — symbol zastępczy 14">
            <a:extLst>
              <a:ext uri="{FF2B5EF4-FFF2-40B4-BE49-F238E27FC236}">
                <a16:creationId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pl-PL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MMM</a:t>
            </a:r>
          </a:p>
        </p:txBody>
      </p:sp>
      <p:sp>
        <p:nvSpPr>
          <p:cNvPr id="23" name="Tekst — symbol zastępczy 14">
            <a:extLst>
              <a:ext uri="{FF2B5EF4-FFF2-40B4-BE49-F238E27FC236}">
                <a16:creationId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pl-PL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MMM</a:t>
            </a:r>
          </a:p>
        </p:txBody>
      </p:sp>
      <p:sp>
        <p:nvSpPr>
          <p:cNvPr id="25" name="Tekst — symbol zastępczy 14">
            <a:extLst>
              <a:ext uri="{FF2B5EF4-FFF2-40B4-BE49-F238E27FC236}">
                <a16:creationId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pl-PL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MMM</a:t>
            </a:r>
          </a:p>
        </p:txBody>
      </p:sp>
      <p:sp>
        <p:nvSpPr>
          <p:cNvPr id="26" name="Tekst — symbol zastępczy 4">
            <a:extLst>
              <a:ext uri="{FF2B5EF4-FFF2-40B4-BE49-F238E27FC236}">
                <a16:creationId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4688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l-PL" sz="1400" b="0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pl-PL" sz="1600" b="1"/>
            </a:lvl6pPr>
            <a:lvl7pPr marL="2743200" indent="0">
              <a:buNone/>
              <a:defRPr lang="pl-PL" sz="1600" b="1"/>
            </a:lvl7pPr>
            <a:lvl8pPr marL="3200400" indent="0">
              <a:buNone/>
              <a:defRPr lang="pl-PL" sz="1600" b="1"/>
            </a:lvl8pPr>
            <a:lvl9pPr marL="3657600" indent="0">
              <a:buNone/>
              <a:defRPr lang="pl-PL"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7" name="Tekst — symbol zastępczy 4">
            <a:extLst>
              <a:ext uri="{FF2B5EF4-FFF2-40B4-BE49-F238E27FC236}">
                <a16:creationId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8704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l-PL" sz="1400" b="0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pl-PL" sz="1600" b="1"/>
            </a:lvl6pPr>
            <a:lvl7pPr marL="2743200" indent="0">
              <a:buNone/>
              <a:defRPr lang="pl-PL" sz="1600" b="1"/>
            </a:lvl7pPr>
            <a:lvl8pPr marL="3200400" indent="0">
              <a:buNone/>
              <a:defRPr lang="pl-PL" sz="1600" b="1"/>
            </a:lvl8pPr>
            <a:lvl9pPr marL="3657600" indent="0">
              <a:buNone/>
              <a:defRPr lang="pl-PL"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8" name="Tekst — symbol zastępczy 4">
            <a:extLst>
              <a:ext uri="{FF2B5EF4-FFF2-40B4-BE49-F238E27FC236}">
                <a16:creationId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69296" y="4041648"/>
            <a:ext cx="156362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l-PL" sz="1400" b="0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pl-PL" sz="1600" b="1"/>
            </a:lvl6pPr>
            <a:lvl7pPr marL="2743200" indent="0">
              <a:buNone/>
              <a:defRPr lang="pl-PL" sz="1600" b="1"/>
            </a:lvl7pPr>
            <a:lvl8pPr marL="3200400" indent="0">
              <a:buNone/>
              <a:defRPr lang="pl-PL" sz="1600" b="1"/>
            </a:lvl8pPr>
            <a:lvl9pPr marL="3657600" indent="0">
              <a:buNone/>
              <a:defRPr lang="pl-PL"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6" name="Stopka — symbol zastępczy 35">
            <a:extLst>
              <a:ext uri="{FF2B5EF4-FFF2-40B4-BE49-F238E27FC236}">
                <a16:creationId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2" name="Tekst — symbol zastępczy 9">
            <a:extLst>
              <a:ext uri="{FF2B5EF4-FFF2-40B4-BE49-F238E27FC236}">
                <a16:creationId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4" name="Numer slajdu — symbol zastępczy 9">
            <a:extLst>
              <a:ext uri="{FF2B5EF4-FFF2-40B4-BE49-F238E27FC236}">
                <a16:creationId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090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a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Grafika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18" name="Dowolny kształt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l-PL" sz="1800" b="0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pl-PL" sz="1600" b="1"/>
            </a:lvl6pPr>
            <a:lvl7pPr marL="2743200" indent="0">
              <a:buNone/>
              <a:defRPr lang="pl-PL" sz="1600" b="1"/>
            </a:lvl7pPr>
            <a:lvl8pPr marL="3200400" indent="0">
              <a:buNone/>
              <a:defRPr lang="pl-PL" sz="1600" b="1"/>
            </a:lvl8pPr>
            <a:lvl9pPr marL="3657600" indent="0">
              <a:buNone/>
              <a:defRPr lang="pl-PL"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l-PL" sz="1400"/>
            </a:lvl1pPr>
            <a:lvl2pPr>
              <a:lnSpc>
                <a:spcPct val="150000"/>
              </a:lnSpc>
              <a:spcBef>
                <a:spcPts val="0"/>
              </a:spcBef>
              <a:defRPr lang="pl-PL" sz="1200"/>
            </a:lvl2pPr>
            <a:lvl3pPr>
              <a:lnSpc>
                <a:spcPct val="150000"/>
              </a:lnSpc>
              <a:spcBef>
                <a:spcPts val="0"/>
              </a:spcBef>
              <a:defRPr lang="pl-PL" sz="1100"/>
            </a:lvl3pPr>
            <a:lvl4pPr>
              <a:lnSpc>
                <a:spcPct val="150000"/>
              </a:lnSpc>
              <a:spcBef>
                <a:spcPts val="0"/>
              </a:spcBef>
              <a:defRPr lang="pl-PL" sz="1050"/>
            </a:lvl4pPr>
            <a:lvl5pPr>
              <a:lnSpc>
                <a:spcPct val="150000"/>
              </a:lnSpc>
              <a:spcBef>
                <a:spcPts val="0"/>
              </a:spcBef>
              <a:defRPr lang="pl-PL" sz="105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l-PL" sz="1800" b="0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pl-PL" sz="1600" b="1"/>
            </a:lvl6pPr>
            <a:lvl7pPr marL="2743200" indent="0">
              <a:buNone/>
              <a:defRPr lang="pl-PL" sz="1600" b="1"/>
            </a:lvl7pPr>
            <a:lvl8pPr marL="3200400" indent="0">
              <a:buNone/>
              <a:defRPr lang="pl-PL" sz="1600" b="1"/>
            </a:lvl8pPr>
            <a:lvl9pPr marL="3657600" indent="0">
              <a:buNone/>
              <a:defRPr lang="pl-PL"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l-PL" sz="1400"/>
            </a:lvl1pPr>
            <a:lvl2pPr>
              <a:lnSpc>
                <a:spcPct val="150000"/>
              </a:lnSpc>
              <a:spcBef>
                <a:spcPts val="0"/>
              </a:spcBef>
              <a:defRPr lang="pl-PL" sz="1200"/>
            </a:lvl2pPr>
            <a:lvl3pPr>
              <a:lnSpc>
                <a:spcPct val="150000"/>
              </a:lnSpc>
              <a:spcBef>
                <a:spcPts val="0"/>
              </a:spcBef>
              <a:defRPr lang="pl-PL" sz="1100"/>
            </a:lvl3pPr>
            <a:lvl4pPr>
              <a:lnSpc>
                <a:spcPct val="150000"/>
              </a:lnSpc>
              <a:spcBef>
                <a:spcPts val="0"/>
              </a:spcBef>
              <a:defRPr lang="pl-PL" sz="1050"/>
            </a:lvl4pPr>
            <a:lvl5pPr>
              <a:lnSpc>
                <a:spcPct val="150000"/>
              </a:lnSpc>
              <a:spcBef>
                <a:spcPts val="0"/>
              </a:spcBef>
              <a:defRPr lang="pl-PL" sz="105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0" name="Tytuł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9" name="Tekst — symbol zastępczy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21" name="Stopka — symbol zastępczy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23" name="Numer slajdu — symbol zastępczy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528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l-PL" sz="1800" b="0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pl-PL" sz="1600" b="1"/>
            </a:lvl6pPr>
            <a:lvl7pPr marL="2743200" indent="0">
              <a:buNone/>
              <a:defRPr lang="pl-PL" sz="1600" b="1"/>
            </a:lvl7pPr>
            <a:lvl8pPr marL="3200400" indent="0">
              <a:buNone/>
              <a:defRPr lang="pl-PL" sz="1600" b="1"/>
            </a:lvl8pPr>
            <a:lvl9pPr marL="3657600" indent="0">
              <a:buNone/>
              <a:defRPr lang="pl-PL"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l-PL" sz="1400"/>
            </a:lvl1pPr>
            <a:lvl2pPr>
              <a:lnSpc>
                <a:spcPct val="150000"/>
              </a:lnSpc>
              <a:spcBef>
                <a:spcPts val="0"/>
              </a:spcBef>
              <a:defRPr lang="pl-PL" sz="1200"/>
            </a:lvl2pPr>
            <a:lvl3pPr>
              <a:lnSpc>
                <a:spcPct val="150000"/>
              </a:lnSpc>
              <a:spcBef>
                <a:spcPts val="0"/>
              </a:spcBef>
              <a:defRPr lang="pl-PL" sz="1100"/>
            </a:lvl3pPr>
            <a:lvl4pPr>
              <a:lnSpc>
                <a:spcPct val="150000"/>
              </a:lnSpc>
              <a:spcBef>
                <a:spcPts val="0"/>
              </a:spcBef>
              <a:defRPr lang="pl-PL" sz="1050"/>
            </a:lvl4pPr>
            <a:lvl5pPr>
              <a:lnSpc>
                <a:spcPct val="150000"/>
              </a:lnSpc>
              <a:spcBef>
                <a:spcPts val="0"/>
              </a:spcBef>
              <a:defRPr lang="pl-PL" sz="105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l-PL" sz="1800" b="0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pl-PL" sz="1600" b="1"/>
            </a:lvl6pPr>
            <a:lvl7pPr marL="2743200" indent="0">
              <a:buNone/>
              <a:defRPr lang="pl-PL" sz="1600" b="1"/>
            </a:lvl7pPr>
            <a:lvl8pPr marL="3200400" indent="0">
              <a:buNone/>
              <a:defRPr lang="pl-PL" sz="1600" b="1"/>
            </a:lvl8pPr>
            <a:lvl9pPr marL="3657600" indent="0">
              <a:buNone/>
              <a:defRPr lang="pl-PL"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l-PL" sz="1400"/>
            </a:lvl1pPr>
            <a:lvl2pPr>
              <a:lnSpc>
                <a:spcPct val="150000"/>
              </a:lnSpc>
              <a:spcBef>
                <a:spcPts val="0"/>
              </a:spcBef>
              <a:defRPr lang="pl-PL" sz="1200"/>
            </a:lvl2pPr>
            <a:lvl3pPr>
              <a:lnSpc>
                <a:spcPct val="150000"/>
              </a:lnSpc>
              <a:spcBef>
                <a:spcPts val="0"/>
              </a:spcBef>
              <a:defRPr lang="pl-PL" sz="1100"/>
            </a:lvl3pPr>
            <a:lvl4pPr>
              <a:lnSpc>
                <a:spcPct val="150000"/>
              </a:lnSpc>
              <a:spcBef>
                <a:spcPts val="0"/>
              </a:spcBef>
              <a:defRPr lang="pl-PL" sz="1050"/>
            </a:lvl4pPr>
            <a:lvl5pPr>
              <a:lnSpc>
                <a:spcPct val="150000"/>
              </a:lnSpc>
              <a:spcBef>
                <a:spcPts val="0"/>
              </a:spcBef>
              <a:defRPr lang="pl-PL" sz="105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0" name="Tytuł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9" name="Tekst — symbol zastępczy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21" name="Stopka — symbol zastępczy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23" name="Numer slajdu — symbol zastępczy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Owal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8" name="Tekst — symbol zastępczy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l-PL" sz="1800" b="0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pl-PL" sz="1600" b="1"/>
            </a:lvl6pPr>
            <a:lvl7pPr marL="2743200" indent="0">
              <a:buNone/>
              <a:defRPr lang="pl-PL" sz="1600" b="1"/>
            </a:lvl7pPr>
            <a:lvl8pPr marL="3200400" indent="0">
              <a:buNone/>
              <a:defRPr lang="pl-PL" sz="1600" b="1"/>
            </a:lvl8pPr>
            <a:lvl9pPr marL="3657600" indent="0">
              <a:buNone/>
              <a:defRPr lang="pl-PL"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9" name="Zawartość — symbol zastępczy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l-PL" sz="1400"/>
            </a:lvl1pPr>
            <a:lvl2pPr>
              <a:lnSpc>
                <a:spcPct val="150000"/>
              </a:lnSpc>
              <a:spcBef>
                <a:spcPts val="0"/>
              </a:spcBef>
              <a:defRPr lang="pl-PL" sz="1200"/>
            </a:lvl2pPr>
            <a:lvl3pPr>
              <a:lnSpc>
                <a:spcPct val="150000"/>
              </a:lnSpc>
              <a:spcBef>
                <a:spcPts val="0"/>
              </a:spcBef>
              <a:defRPr lang="pl-PL" sz="1100"/>
            </a:lvl3pPr>
            <a:lvl4pPr>
              <a:lnSpc>
                <a:spcPct val="150000"/>
              </a:lnSpc>
              <a:spcBef>
                <a:spcPts val="0"/>
              </a:spcBef>
              <a:defRPr lang="pl-PL" sz="1050"/>
            </a:lvl4pPr>
            <a:lvl5pPr>
              <a:lnSpc>
                <a:spcPct val="150000"/>
              </a:lnSpc>
              <a:spcBef>
                <a:spcPts val="0"/>
              </a:spcBef>
              <a:defRPr lang="pl-PL" sz="105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25535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fika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pl-PL" sz="1800"/>
            </a:lvl1pPr>
            <a:lvl2pPr marL="283464">
              <a:defRPr lang="pl-PL" sz="1800"/>
            </a:lvl2pPr>
            <a:lvl3pPr marL="566928">
              <a:defRPr lang="pl-PL" sz="1600"/>
            </a:lvl3pPr>
            <a:lvl4pPr marL="758952">
              <a:defRPr lang="pl-PL" sz="1400"/>
            </a:lvl4pPr>
            <a:lvl5pPr marL="1042416">
              <a:defRPr lang="pl-PL"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Tekst — symbol zastępczy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45" name="Grafika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29" name="Owal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pic>
        <p:nvPicPr>
          <p:cNvPr id="34" name="Grafika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Owal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46" name="Stopka — symbol zastępczy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47" name="Numer slajdu — symbol zastępczy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8081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ziękuje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a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Owal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pic>
        <p:nvPicPr>
          <p:cNvPr id="72" name="Grafika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Grafika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Grafika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Owal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pic>
        <p:nvPicPr>
          <p:cNvPr id="26" name="Grafika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Tytuł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83" y="2214823"/>
            <a:ext cx="3769859" cy="1975104"/>
          </a:xfrm>
        </p:spPr>
        <p:txBody>
          <a:bodyPr rtlCol="0" anchor="b">
            <a:noAutofit/>
          </a:bodyPr>
          <a:lstStyle>
            <a:lvl1pPr>
              <a:defRPr lang="pl-PL" sz="6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pl-PL" sz="1800">
                <a:solidFill>
                  <a:schemeClr val="tx1"/>
                </a:solidFill>
              </a:defRPr>
            </a:lvl1pPr>
            <a:lvl2pPr marL="457200" indent="0">
              <a:buNone/>
              <a:defRPr lang="pl-PL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l-PL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7276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 — symbol zastępczy 9">
            <a:extLst>
              <a:ext uri="{FF2B5EF4-FFF2-40B4-BE49-F238E27FC236}">
                <a16:creationId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22" name="Stopka — symbol zastępczy 21">
            <a:extLst>
              <a:ext uri="{FF2B5EF4-FFF2-40B4-BE49-F238E27FC236}">
                <a16:creationId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23" name="Numer slajdu — symbol zastępczy 22">
            <a:extLst>
              <a:ext uri="{FF2B5EF4-FFF2-40B4-BE49-F238E27FC236}">
                <a16:creationId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923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 — symbol zastępczy 9">
            <a:extLst>
              <a:ext uri="{FF2B5EF4-FFF2-40B4-BE49-F238E27FC236}">
                <a16:creationId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1712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 — symbol zastępczy 9">
            <a:extLst>
              <a:ext uri="{FF2B5EF4-FFF2-40B4-BE49-F238E27FC236}">
                <a16:creationId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 rtlCol="0"/>
          <a:lstStyle>
            <a:lvl1pPr>
              <a:defRPr lang="pl-PL" sz="3200"/>
            </a:lvl1pPr>
            <a:lvl2pPr>
              <a:defRPr lang="pl-PL" sz="2800"/>
            </a:lvl2pPr>
            <a:lvl3pPr>
              <a:defRPr lang="pl-PL" sz="2400"/>
            </a:lvl3pPr>
            <a:lvl4pPr>
              <a:defRPr lang="pl-PL" sz="2000"/>
            </a:lvl4pPr>
            <a:lvl5pPr>
              <a:defRPr lang="pl-PL" sz="2000"/>
            </a:lvl5pPr>
            <a:lvl6pPr>
              <a:defRPr lang="pl-PL" sz="2000"/>
            </a:lvl6pPr>
            <a:lvl7pPr>
              <a:defRPr lang="pl-PL" sz="2000"/>
            </a:lvl7pPr>
            <a:lvl8pPr>
              <a:defRPr lang="pl-PL" sz="2000"/>
            </a:lvl8pPr>
            <a:lvl9pPr>
              <a:defRPr lang="pl-PL" sz="2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 rtlCol="0"/>
          <a:lstStyle>
            <a:lvl1pPr marL="0" indent="0">
              <a:buNone/>
              <a:defRPr lang="pl-PL" sz="1600"/>
            </a:lvl1pPr>
            <a:lvl2pPr marL="457200" indent="0">
              <a:buNone/>
              <a:defRPr lang="pl-PL" sz="1400"/>
            </a:lvl2pPr>
            <a:lvl3pPr marL="914400" indent="0">
              <a:buNone/>
              <a:defRPr lang="pl-PL" sz="1200"/>
            </a:lvl3pPr>
            <a:lvl4pPr marL="1371600" indent="0">
              <a:buNone/>
              <a:defRPr lang="pl-PL" sz="1000"/>
            </a:lvl4pPr>
            <a:lvl5pPr marL="1828800" indent="0">
              <a:buNone/>
              <a:defRPr lang="pl-PL" sz="1000"/>
            </a:lvl5pPr>
            <a:lvl6pPr marL="2286000" indent="0">
              <a:buNone/>
              <a:defRPr lang="pl-PL" sz="1000"/>
            </a:lvl6pPr>
            <a:lvl7pPr marL="2743200" indent="0">
              <a:buNone/>
              <a:defRPr lang="pl-PL" sz="1000"/>
            </a:lvl7pPr>
            <a:lvl8pPr marL="3200400" indent="0">
              <a:buNone/>
              <a:defRPr lang="pl-PL" sz="1000"/>
            </a:lvl8pPr>
            <a:lvl9pPr marL="3657600" indent="0">
              <a:buNone/>
              <a:defRPr lang="pl-PL"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Tytuł 7">
            <a:extLst>
              <a:ext uri="{FF2B5EF4-FFF2-40B4-BE49-F238E27FC236}">
                <a16:creationId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4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a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Dowolny kształt: Kształt 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pl-PL"/>
              </a:defPPr>
            </a:lstStyle>
            <a:p>
              <a:pPr rtl="0"/>
              <a:endParaRPr lang="pl-PL" noProof="0"/>
            </a:p>
          </p:txBody>
        </p:sp>
        <p:pic>
          <p:nvPicPr>
            <p:cNvPr id="55" name="Grafika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pl-PL" sz="1800"/>
            </a:lvl1pPr>
            <a:lvl2pPr marL="283464">
              <a:defRPr lang="pl-PL" sz="1800"/>
            </a:lvl2pPr>
            <a:lvl3pPr marL="566928">
              <a:defRPr lang="pl-PL" sz="1600"/>
            </a:lvl3pPr>
            <a:lvl4pPr marL="758952">
              <a:defRPr lang="pl-PL" sz="1400"/>
            </a:lvl4pPr>
            <a:lvl5pPr marL="1042416">
              <a:defRPr lang="pl-PL"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Tekst — symbol zastępczy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11" name="Dowolny kształt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60" name="Stopka — symbol zastępczy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61" name="Numer slajdu — symbol zastępczy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0823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— symbol zastępczy 9">
            <a:extLst>
              <a:ext uri="{FF2B5EF4-FFF2-40B4-BE49-F238E27FC236}">
                <a16:creationId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 rtlCol="0"/>
          <a:lstStyle>
            <a:lvl1pPr marL="0" indent="0">
              <a:buNone/>
              <a:defRPr lang="pl-PL" sz="3200"/>
            </a:lvl1pPr>
            <a:lvl2pPr marL="457200" indent="0">
              <a:buNone/>
              <a:defRPr lang="pl-PL" sz="2800"/>
            </a:lvl2pPr>
            <a:lvl3pPr marL="914400" indent="0">
              <a:buNone/>
              <a:defRPr lang="pl-PL" sz="2400"/>
            </a:lvl3pPr>
            <a:lvl4pPr marL="1371600" indent="0">
              <a:buNone/>
              <a:defRPr lang="pl-PL" sz="2000"/>
            </a:lvl4pPr>
            <a:lvl5pPr marL="1828800" indent="0">
              <a:buNone/>
              <a:defRPr lang="pl-PL" sz="2000"/>
            </a:lvl5pPr>
            <a:lvl6pPr marL="2286000" indent="0">
              <a:buNone/>
              <a:defRPr lang="pl-PL" sz="2000"/>
            </a:lvl6pPr>
            <a:lvl7pPr marL="2743200" indent="0">
              <a:buNone/>
              <a:defRPr lang="pl-PL" sz="2000"/>
            </a:lvl7pPr>
            <a:lvl8pPr marL="3200400" indent="0">
              <a:buNone/>
              <a:defRPr lang="pl-PL" sz="2000"/>
            </a:lvl8pPr>
            <a:lvl9pPr marL="3657600" indent="0">
              <a:buNone/>
              <a:defRPr lang="pl-PL"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l-PL" sz="1600"/>
            </a:lvl1pPr>
            <a:lvl2pPr marL="457200" indent="0">
              <a:buNone/>
              <a:defRPr lang="pl-PL" sz="1400"/>
            </a:lvl2pPr>
            <a:lvl3pPr marL="914400" indent="0">
              <a:buNone/>
              <a:defRPr lang="pl-PL" sz="1200"/>
            </a:lvl3pPr>
            <a:lvl4pPr marL="1371600" indent="0">
              <a:buNone/>
              <a:defRPr lang="pl-PL" sz="1000"/>
            </a:lvl4pPr>
            <a:lvl5pPr marL="1828800" indent="0">
              <a:buNone/>
              <a:defRPr lang="pl-PL" sz="1000"/>
            </a:lvl5pPr>
            <a:lvl6pPr marL="2286000" indent="0">
              <a:buNone/>
              <a:defRPr lang="pl-PL" sz="1000"/>
            </a:lvl6pPr>
            <a:lvl7pPr marL="2743200" indent="0">
              <a:buNone/>
              <a:defRPr lang="pl-PL" sz="1000"/>
            </a:lvl7pPr>
            <a:lvl8pPr marL="3200400" indent="0">
              <a:buNone/>
              <a:defRPr lang="pl-PL" sz="1000"/>
            </a:lvl8pPr>
            <a:lvl9pPr marL="3657600" indent="0">
              <a:buNone/>
              <a:defRPr lang="pl-PL"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10" name="Tytuł 9">
            <a:extLst>
              <a:ext uri="{FF2B5EF4-FFF2-40B4-BE49-F238E27FC236}">
                <a16:creationId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40117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438912"/>
            <a:ext cx="8762246" cy="1325880"/>
          </a:xfrm>
        </p:spPr>
        <p:txBody>
          <a:bodyPr rtlCol="0"/>
          <a:lstStyle>
            <a:lvl1pPr>
              <a:defRPr lang="pl-PL" sz="6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pl-PL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pl-PL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00</a:t>
            </a:r>
          </a:p>
        </p:txBody>
      </p:sp>
      <p:sp>
        <p:nvSpPr>
          <p:cNvPr id="9" name="Tekst — symbol zastępczy 7">
            <a:extLst>
              <a:ext uri="{FF2B5EF4-FFF2-40B4-BE49-F238E27FC236}">
                <a16:creationId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pl-PL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5" name="Tekst — symbol zastępczy 13">
            <a:extLst>
              <a:ext uri="{FF2B5EF4-FFF2-40B4-BE49-F238E27FC236}">
                <a16:creationId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pl-PL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00</a:t>
            </a:r>
          </a:p>
        </p:txBody>
      </p:sp>
      <p:sp>
        <p:nvSpPr>
          <p:cNvPr id="10" name="Tekst — symbol zastępczy 7">
            <a:extLst>
              <a:ext uri="{FF2B5EF4-FFF2-40B4-BE49-F238E27FC236}">
                <a16:creationId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pl-PL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6" name="Tekst — symbol zastępczy 13">
            <a:extLst>
              <a:ext uri="{FF2B5EF4-FFF2-40B4-BE49-F238E27FC236}">
                <a16:creationId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pl-PL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00</a:t>
            </a:r>
          </a:p>
        </p:txBody>
      </p:sp>
      <p:sp>
        <p:nvSpPr>
          <p:cNvPr id="11" name="Tekst — symbol zastępczy 7">
            <a:extLst>
              <a:ext uri="{FF2B5EF4-FFF2-40B4-BE49-F238E27FC236}">
                <a16:creationId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pl-PL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7" name="Tekst — symbol zastępczy 13">
            <a:extLst>
              <a:ext uri="{FF2B5EF4-FFF2-40B4-BE49-F238E27FC236}">
                <a16:creationId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pl-PL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00</a:t>
            </a:r>
          </a:p>
        </p:txBody>
      </p:sp>
      <p:sp>
        <p:nvSpPr>
          <p:cNvPr id="12" name="Tekst — symbol zastępczy 7">
            <a:extLst>
              <a:ext uri="{FF2B5EF4-FFF2-40B4-BE49-F238E27FC236}">
                <a16:creationId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pl-PL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8" name="Tekst — symbol zastępczy 13">
            <a:extLst>
              <a:ext uri="{FF2B5EF4-FFF2-40B4-BE49-F238E27FC236}">
                <a16:creationId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pl-PL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l-PL" noProof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1619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Owal 17">
            <a:extLst>
              <a:ext uri="{FF2B5EF4-FFF2-40B4-BE49-F238E27FC236}">
                <a16:creationId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Owal 11">
            <a:extLst>
              <a:ext uri="{FF2B5EF4-FFF2-40B4-BE49-F238E27FC236}">
                <a16:creationId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pic>
        <p:nvPicPr>
          <p:cNvPr id="16" name="Grafika 15">
            <a:extLst>
              <a:ext uri="{FF2B5EF4-FFF2-40B4-BE49-F238E27FC236}">
                <a16:creationId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744" y="2304288"/>
            <a:ext cx="5513832" cy="2432304"/>
          </a:xfrm>
        </p:spPr>
        <p:txBody>
          <a:bodyPr rtlCol="0" anchor="t">
            <a:noAutofit/>
          </a:bodyPr>
          <a:lstStyle>
            <a:lvl1pPr>
              <a:defRPr lang="pl-PL" sz="6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 rtlCol="0"/>
          <a:lstStyle>
            <a:lvl1pPr marL="0" indent="0">
              <a:buNone/>
              <a:defRPr lang="pl-PL" sz="2400">
                <a:solidFill>
                  <a:schemeClr val="tx1"/>
                </a:solidFill>
              </a:defRPr>
            </a:lvl1pPr>
            <a:lvl2pPr marL="457200" indent="0">
              <a:buNone/>
              <a:defRPr lang="pl-PL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l-PL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61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 — wyk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 rtlCol="0"/>
          <a:lstStyle>
            <a:defPPr>
              <a:defRPr lang="pl-PL"/>
            </a:def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11" name="Stopka — symbol zastępczy 10">
            <a:extLst>
              <a:ext uri="{FF2B5EF4-FFF2-40B4-BE49-F238E27FC236}">
                <a16:creationId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060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 —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a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Prostokąt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 rtlCol="0"/>
          <a:lstStyle>
            <a:defPPr>
              <a:defRPr lang="pl-PL"/>
            </a:def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40" name="Stopka — symbol zastępczy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41" name="Numer slajdu — symbol zastępczy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531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jd z cyta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a 76">
            <a:extLst>
              <a:ext uri="{FF2B5EF4-FFF2-40B4-BE49-F238E27FC236}">
                <a16:creationId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Tytuł 1">
            <a:extLst>
              <a:ext uri="{FF2B5EF4-FFF2-40B4-BE49-F238E27FC236}">
                <a16:creationId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" y="1216152"/>
            <a:ext cx="8951976" cy="3191256"/>
          </a:xfrm>
        </p:spPr>
        <p:txBody>
          <a:bodyPr rtlCol="0" anchor="t">
            <a:noAutofit/>
          </a:bodyPr>
          <a:lstStyle>
            <a:lvl1pPr>
              <a:defRPr lang="pl-PL" sz="55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7" name="Grafika 12">
            <a:extLst>
              <a:ext uri="{FF2B5EF4-FFF2-40B4-BE49-F238E27FC236}">
                <a16:creationId xmlns:a16="http://schemas.microsoft.com/office/drawing/2014/main" id="{E5105AB7-2E65-757B-FF2B-CFE19C5C87B7}"/>
              </a:ext>
            </a:extLst>
          </p:cNvPr>
          <p:cNvSpPr/>
          <p:nvPr userDrawn="1"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59" name="Grafika 12">
            <a:extLst>
              <a:ext uri="{FF2B5EF4-FFF2-40B4-BE49-F238E27FC236}">
                <a16:creationId xmlns:a16="http://schemas.microsoft.com/office/drawing/2014/main" id="{ECA42036-662E-03F7-941F-EDA42BEA5EDE}"/>
              </a:ext>
            </a:extLst>
          </p:cNvPr>
          <p:cNvSpPr/>
          <p:nvPr userDrawn="1"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9" name="Dowolny kształt 47">
            <a:extLst>
              <a:ext uri="{FF2B5EF4-FFF2-40B4-BE49-F238E27FC236}">
                <a16:creationId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pic>
        <p:nvPicPr>
          <p:cNvPr id="26" name="Grafika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 rtlCol="0">
            <a:normAutofit/>
          </a:bodyPr>
          <a:lstStyle>
            <a:lvl1pPr marL="0" indent="0">
              <a:buNone/>
              <a:defRPr lang="pl-PL" sz="1800">
                <a:solidFill>
                  <a:schemeClr val="tx1"/>
                </a:solidFill>
              </a:defRPr>
            </a:lvl1pPr>
            <a:lvl2pPr marL="457200" indent="0">
              <a:buNone/>
              <a:defRPr lang="pl-PL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l-PL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l-PL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76D8E3E3-8A4C-591F-3DAB-1D6E46AA4DB9}"/>
              </a:ext>
            </a:extLst>
          </p:cNvPr>
          <p:cNvSpPr/>
          <p:nvPr userDrawn="1"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672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espół —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Prostokąt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75" name="Tytuł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9" name="Prostokąt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cxnSp>
        <p:nvCxnSpPr>
          <p:cNvPr id="81" name="Łącznik prosty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fika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Łącznik prosty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a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Owal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23" name="Dowolny kształt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25" name="Dowolny kształt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27" name="Dowolny kształt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pic>
        <p:nvPicPr>
          <p:cNvPr id="29" name="Grafika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45" name="Obraz — symbol zastępczy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6" name="Obraz — symbol zastępczy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0" name="Tekst — symbol zastępczy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6514" y="506487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l-PL" sz="1800"/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1" name="Tekst — symbol zastępczy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l-PL" sz="180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7" name="Tekst — symbol zastępczy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l-PL" sz="180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8" name="Tekst — symbol zastępczy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l-PL" sz="180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9" name="Tekst — symbol zastępczy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4" name="Tekst — symbol zastępczy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2" name="Obraz — symbol zastępczy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73" name="Obraz — symbol zastępczy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6" name="Tekst — symbol zastępczy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4" name="Tekst — symbol zastępczy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8178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espół —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15B61940-E61B-59FA-753F-E3122D288C5B}"/>
              </a:ext>
            </a:extLst>
          </p:cNvPr>
          <p:cNvSpPr/>
          <p:nvPr userDrawn="1"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9" name="Owal 8">
            <a:extLst>
              <a:ext uri="{FF2B5EF4-FFF2-40B4-BE49-F238E27FC236}">
                <a16:creationId xmlns:a16="http://schemas.microsoft.com/office/drawing/2014/main" id="{148AA701-7A67-C49D-4314-407AF753DDE7}"/>
              </a:ext>
            </a:extLst>
          </p:cNvPr>
          <p:cNvSpPr/>
          <p:nvPr userDrawn="1"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7CC8E6E4-F551-385C-FB82-E0DC1F41683A}"/>
              </a:ext>
            </a:extLst>
          </p:cNvPr>
          <p:cNvSpPr/>
          <p:nvPr userDrawn="1"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D29C42C5-603C-FCCB-D730-0AD61CFA4CC2}"/>
              </a:ext>
            </a:extLst>
          </p:cNvPr>
          <p:cNvSpPr/>
          <p:nvPr userDrawn="1"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77" name="Prostokąt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79" name="Prostokąt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cxnSp>
        <p:nvCxnSpPr>
          <p:cNvPr id="81" name="Łącznik prosty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fika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Łącznik prosty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3200" b="0">
                <a:noFill/>
              </a:defRPr>
            </a:lvl1pPr>
          </a:lstStyle>
          <a:p>
            <a:pPr lvl="0" rtl="0"/>
            <a:r>
              <a:rPr lang="pl-PL" noProof="0"/>
              <a:t>X</a:t>
            </a:r>
          </a:p>
        </p:txBody>
      </p:sp>
      <p:sp>
        <p:nvSpPr>
          <p:cNvPr id="45" name="Obraz — symbol zastępczy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6" name="Obraz — symbol zastępczy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0" name="Tekst — symbol zastępczy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60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1" name="Tekst — symbol zastępczy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60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7" name="Tekst — symbol zastępczy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60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8" name="Tekst — symbol zastępczy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60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9" name="Tekst — symbol zastępczy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96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4" name="Tekst — symbol zastępczy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4720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2" name="Obraz — symbol zastępczy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73" name="Obraz — symbol zastępczy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6" name="Tekst — symbol zastępczy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1936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4" name="Tekst — symbol zastępczy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332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5" name="Tytuł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DCCCB2D5-E906-485E-2E26-F407AF7990EE}"/>
              </a:ext>
            </a:extLst>
          </p:cNvPr>
          <p:cNvSpPr/>
          <p:nvPr userDrawn="1"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608273C2-3AD4-6120-E47A-26DB07BBD95D}"/>
              </a:ext>
            </a:extLst>
          </p:cNvPr>
          <p:cNvSpPr/>
          <p:nvPr userDrawn="1"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52F43D3C-5856-8C0F-0F96-72BD06ABE36F}"/>
              </a:ext>
            </a:extLst>
          </p:cNvPr>
          <p:cNvSpPr/>
          <p:nvPr userDrawn="1"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9185EECC-2E1F-A706-B285-3F50DE4E325D}"/>
              </a:ext>
            </a:extLst>
          </p:cNvPr>
          <p:cNvSpPr/>
          <p:nvPr userDrawn="1"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>
              <a:solidFill>
                <a:schemeClr val="accent4"/>
              </a:solidFill>
            </a:endParaRPr>
          </a:p>
        </p:txBody>
      </p:sp>
      <p:sp>
        <p:nvSpPr>
          <p:cNvPr id="31" name="Obraz — symbol zastępczy 42">
            <a:extLst>
              <a:ext uri="{FF2B5EF4-FFF2-40B4-BE49-F238E27FC236}">
                <a16:creationId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2" name="Obraz — symbol zastępczy 42">
            <a:extLst>
              <a:ext uri="{FF2B5EF4-FFF2-40B4-BE49-F238E27FC236}">
                <a16:creationId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3" name="Tekst — symbol zastępczy 47">
            <a:extLst>
              <a:ext uri="{FF2B5EF4-FFF2-40B4-BE49-F238E27FC236}">
                <a16:creationId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60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4" name="Tekst — symbol zastępczy 47">
            <a:extLst>
              <a:ext uri="{FF2B5EF4-FFF2-40B4-BE49-F238E27FC236}">
                <a16:creationId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60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5" name="Tekst — symbol zastępczy 47">
            <a:extLst>
              <a:ext uri="{FF2B5EF4-FFF2-40B4-BE49-F238E27FC236}">
                <a16:creationId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60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6" name="Tekst — symbol zastępczy 47">
            <a:extLst>
              <a:ext uri="{FF2B5EF4-FFF2-40B4-BE49-F238E27FC236}">
                <a16:creationId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60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7" name="Tekst — symbol zastępczy 47">
            <a:extLst>
              <a:ext uri="{FF2B5EF4-FFF2-40B4-BE49-F238E27FC236}">
                <a16:creationId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696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8" name="Tekst — symbol zastępczy 47">
            <a:extLst>
              <a:ext uri="{FF2B5EF4-FFF2-40B4-BE49-F238E27FC236}">
                <a16:creationId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74720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9" name="Obraz — symbol zastępczy 42">
            <a:extLst>
              <a:ext uri="{FF2B5EF4-FFF2-40B4-BE49-F238E27FC236}">
                <a16:creationId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0" name="Obraz — symbol zastępczy 42">
            <a:extLst>
              <a:ext uri="{FF2B5EF4-FFF2-40B4-BE49-F238E27FC236}">
                <a16:creationId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l-PL" sz="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1" name="Tekst — symbol zastępczy 47">
            <a:extLst>
              <a:ext uri="{FF2B5EF4-FFF2-40B4-BE49-F238E27FC236}">
                <a16:creationId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1936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2" name="Tekst — symbol zastępczy 47">
            <a:extLst>
              <a:ext uri="{FF2B5EF4-FFF2-40B4-BE49-F238E27FC236}">
                <a16:creationId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5332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l-PL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588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l-PL"/>
            </a:defPPr>
          </a:lstStyle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l-PL" sz="3200">
                <a:solidFill>
                  <a:schemeClr val="bg2"/>
                </a:solidFill>
              </a:defRPr>
            </a:lvl1pPr>
          </a:lstStyle>
          <a:p>
            <a:pPr rtl="0"/>
            <a:fld id="{CC43B8D3-9A08-F84C-9DD4-44948BA52D4B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0EEFFBFB-5A27-2D81-3931-C98447651EF4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5495E283-E2C6-EE8C-5FC9-96FD9B2DC537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</a:lstStyle>
          <a:p>
            <a:pPr algn="ctr" rtl="0"/>
            <a:endParaRPr lang="pl-PL" noProof="0"/>
          </a:p>
        </p:txBody>
      </p:sp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6BEB7FA7-6E9C-81BB-8E55-A22BFF734E24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a 28">
            <a:extLst>
              <a:ext uri="{FF2B5EF4-FFF2-40B4-BE49-F238E27FC236}">
                <a16:creationId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Łącznik prosty 31">
            <a:extLst>
              <a:ext uri="{FF2B5EF4-FFF2-40B4-BE49-F238E27FC236}">
                <a16:creationId xmlns:a16="http://schemas.microsoft.com/office/drawing/2014/main" id="{9F9C8F7F-2A36-A3D8-7C9C-CFDFFF47B82A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37264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8" r:id="rId5"/>
    <p:sldLayoutId id="2147483663" r:id="rId6"/>
    <p:sldLayoutId id="2147483664" r:id="rId7"/>
    <p:sldLayoutId id="2147483659" r:id="rId8"/>
    <p:sldLayoutId id="2147483660" r:id="rId9"/>
    <p:sldLayoutId id="2147483661" r:id="rId10"/>
    <p:sldLayoutId id="2147483652" r:id="rId11"/>
    <p:sldLayoutId id="2147483667" r:id="rId12"/>
    <p:sldLayoutId id="2147483653" r:id="rId13"/>
    <p:sldLayoutId id="2147483668" r:id="rId14"/>
    <p:sldLayoutId id="2147483665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lang="pl-PL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tgmedia.pearsoncmg.com/images/9780321934154/samplepages/0321934156.pdf" TargetMode="External"/><Relationship Id="rId7" Type="http://schemas.openxmlformats.org/officeDocument/2006/relationships/hyperlink" Target="https://journals.plos.org/ploscompbiol/article?id=10.1371/journal.pcbi.100955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rontiersin.org/journals/psychology/articles/10.3389/fpsyg.2012.00230/full" TargetMode="External"/><Relationship Id="rId5" Type="http://schemas.openxmlformats.org/officeDocument/2006/relationships/hyperlink" Target="https://www.frontiersin.org/articles/10.3389/fpsyg.2019.00488/full" TargetMode="External"/><Relationship Id="rId4" Type="http://schemas.openxmlformats.org/officeDocument/2006/relationships/hyperlink" Target="https://books.google.pl/books?hl=pl&amp;lr=&amp;id=m1xt5IMJbXA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528762-BFD9-B53C-F438-D440DBFD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Sławne wpadki w prezentacji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57451B7-2A25-8813-BC77-07DE3529F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>
            <a:defPPr>
              <a:defRPr lang="pl-PL"/>
            </a:defPPr>
          </a:lstStyle>
          <a:p>
            <a:pPr rtl="0"/>
            <a:r>
              <a:rPr lang="pl-PL" dirty="0"/>
              <a:t>Aleksander Stepaniuk</a:t>
            </a:r>
          </a:p>
        </p:txBody>
      </p:sp>
    </p:spTree>
    <p:extLst>
      <p:ext uri="{BB962C8B-B14F-4D97-AF65-F5344CB8AC3E}">
        <p14:creationId xmlns:p14="http://schemas.microsoft.com/office/powerpoint/2010/main" val="282759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ytuł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Dlaczego dochodzi do wpadek?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4C914057-CF12-017E-B2D8-B25B6E322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smtClean="0"/>
              <a:pPr rtl="0"/>
              <a:t>10</a:t>
            </a:fld>
            <a:endParaRPr lang="pl-PL" dirty="0"/>
          </a:p>
        </p:txBody>
      </p:sp>
      <p:pic>
        <p:nvPicPr>
          <p:cNvPr id="2050" name="Picture 2" descr="Everybody Makes Mistakes Poster - Hannah Montana Quote">
            <a:extLst>
              <a:ext uri="{FF2B5EF4-FFF2-40B4-BE49-F238E27FC236}">
                <a16:creationId xmlns:a16="http://schemas.microsoft.com/office/drawing/2014/main" id="{34BDC253-4E6E-8303-4981-50A32D341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29" y="1766717"/>
            <a:ext cx="3493141" cy="464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32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31D625AD-D853-E707-6C7F-E31923C4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Główne przyczyny wpadek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1B742BF8-0956-7E94-FAF4-D42A92AC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A96F7733-7434-FA95-04A6-9FA221A264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smtClean="0"/>
              <a:pPr rtl="0"/>
              <a:t>11</a:t>
            </a:fld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AE8598-E218-C579-BC4B-32F889FA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008" y="2061972"/>
            <a:ext cx="5859780" cy="3986784"/>
          </a:xfrm>
        </p:spPr>
        <p:txBody>
          <a:bodyPr/>
          <a:lstStyle/>
          <a:p>
            <a:r>
              <a:rPr lang="pl-PL" dirty="0"/>
              <a:t>Źle zaprojektowane slajdy</a:t>
            </a:r>
          </a:p>
          <a:p>
            <a:r>
              <a:rPr lang="pl-PL" dirty="0"/>
              <a:t>Nieprzetestowany sprzęt</a:t>
            </a:r>
          </a:p>
          <a:p>
            <a:r>
              <a:rPr lang="pl-PL" dirty="0"/>
              <a:t>Nieznajomość tematu</a:t>
            </a:r>
          </a:p>
          <a:p>
            <a:r>
              <a:rPr lang="pl-PL" dirty="0"/>
              <a:t>Stres oraz presja</a:t>
            </a:r>
          </a:p>
          <a:p>
            <a:r>
              <a:rPr lang="pl-PL" dirty="0"/>
              <a:t>Rozkojarzenie</a:t>
            </a:r>
          </a:p>
          <a:p>
            <a:r>
              <a:rPr lang="pl-PL" dirty="0"/>
              <a:t>Brak treningu</a:t>
            </a:r>
          </a:p>
          <a:p>
            <a:endParaRPr lang="pl-PL" dirty="0"/>
          </a:p>
        </p:txBody>
      </p:sp>
      <p:pic>
        <p:nvPicPr>
          <p:cNvPr id="3074" name="Picture 2" descr="Anxious Speaker Images – Browse 3,331 Stock Photos, Vectors, and Video |  Adobe Stock">
            <a:extLst>
              <a:ext uri="{FF2B5EF4-FFF2-40B4-BE49-F238E27FC236}">
                <a16:creationId xmlns:a16="http://schemas.microsoft.com/office/drawing/2014/main" id="{4588A59B-CA4A-49C6-EE31-13AC373D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707" y="2209800"/>
            <a:ext cx="4992285" cy="333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84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kst — symbol zastępczy 48">
            <a:extLst>
              <a:ext uri="{FF2B5EF4-FFF2-40B4-BE49-F238E27FC236}">
                <a16:creationId xmlns:a16="http://schemas.microsoft.com/office/drawing/2014/main" id="{60CF5010-BD35-910F-EB74-B12097780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516992" y="2926080"/>
            <a:ext cx="2006828" cy="50292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l-PL" sz="1200" kern="1200">
                <a:noFill/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19" name="Tekst — symbol zastępczy 48">
            <a:extLst>
              <a:ext uri="{FF2B5EF4-FFF2-40B4-BE49-F238E27FC236}">
                <a16:creationId xmlns:a16="http://schemas.microsoft.com/office/drawing/2014/main" id="{777B8F94-E273-9AB9-C7F5-02A18063E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18900000">
            <a:off x="2701915" y="3273967"/>
            <a:ext cx="683508" cy="41046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l-PL" sz="1200" kern="1200">
                <a:noFill/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18" name="Tekst — symbol zastępczy 48">
            <a:extLst>
              <a:ext uri="{FF2B5EF4-FFF2-40B4-BE49-F238E27FC236}">
                <a16:creationId xmlns:a16="http://schemas.microsoft.com/office/drawing/2014/main" id="{726D1199-6FB4-1A1C-7469-5B7C2DC67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2700000">
            <a:off x="2701916" y="2692723"/>
            <a:ext cx="683508" cy="41046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l-PL" sz="1200" kern="1200">
                <a:noFill/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16" name="Tekst — symbol zastępczy 48">
            <a:extLst>
              <a:ext uri="{FF2B5EF4-FFF2-40B4-BE49-F238E27FC236}">
                <a16:creationId xmlns:a16="http://schemas.microsoft.com/office/drawing/2014/main" id="{E509F1A7-07FC-59CE-3369-8C897207C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868890" y="2926080"/>
            <a:ext cx="1999135" cy="50292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l-PL" sz="1200" kern="1200">
                <a:noFill/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7" name="Tekst — symbol zastępczy 48">
            <a:extLst>
              <a:ext uri="{FF2B5EF4-FFF2-40B4-BE49-F238E27FC236}">
                <a16:creationId xmlns:a16="http://schemas.microsoft.com/office/drawing/2014/main" id="{D6199AAC-A16E-679C-EE23-20E26EA8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18900000">
            <a:off x="9946477" y="3273967"/>
            <a:ext cx="683508" cy="410464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l-PL" sz="1200" kern="1200">
                <a:noFill/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2" name="Tekst — symbol zastępczy 48">
            <a:extLst>
              <a:ext uri="{FF2B5EF4-FFF2-40B4-BE49-F238E27FC236}">
                <a16:creationId xmlns:a16="http://schemas.microsoft.com/office/drawing/2014/main" id="{6DE5500C-A3EB-0C67-C485-93440CFE3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2700000">
            <a:off x="9919320" y="2667733"/>
            <a:ext cx="683508" cy="410464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l-PL" sz="1200" kern="1200">
                <a:noFill/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87264F79-95B4-7ADF-2A8F-BEF6FEFD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Wpływ stresu na prezentację</a:t>
            </a:r>
          </a:p>
        </p:txBody>
      </p:sp>
      <p:sp>
        <p:nvSpPr>
          <p:cNvPr id="45" name="Tekst — symbol zastępczy 44">
            <a:extLst>
              <a:ext uri="{FF2B5EF4-FFF2-40B4-BE49-F238E27FC236}">
                <a16:creationId xmlns:a16="http://schemas.microsoft.com/office/drawing/2014/main" id="{69F5F0D3-B131-4CB7-0B2A-26B4F86A2B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42" name="Numer slajdu — symbol zastępczy 41">
            <a:extLst>
              <a:ext uri="{FF2B5EF4-FFF2-40B4-BE49-F238E27FC236}">
                <a16:creationId xmlns:a16="http://schemas.microsoft.com/office/drawing/2014/main" id="{019C8FDA-6404-F188-D702-F6E466BD3C8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12</a:t>
            </a:r>
          </a:p>
        </p:txBody>
      </p:sp>
      <p:sp>
        <p:nvSpPr>
          <p:cNvPr id="47" name="Tekst — symbol zastępczy 46">
            <a:extLst>
              <a:ext uri="{FF2B5EF4-FFF2-40B4-BE49-F238E27FC236}">
                <a16:creationId xmlns:a16="http://schemas.microsoft.com/office/drawing/2014/main" id="{3F91A9F2-2D44-0F31-0AD2-6603CE857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48" name="Tekst — symbol zastępczy 47">
            <a:extLst>
              <a:ext uri="{FF2B5EF4-FFF2-40B4-BE49-F238E27FC236}">
                <a16:creationId xmlns:a16="http://schemas.microsoft.com/office/drawing/2014/main" id="{A3E1C905-1F78-C80C-C9A7-A645D9B8A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4AEDC641-DB48-7215-91E0-5C72AED4E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5" y="4041648"/>
            <a:ext cx="1962799" cy="1414272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Bariery psychologiczne</a:t>
            </a:r>
          </a:p>
          <a:p>
            <a:pPr rtl="0"/>
            <a:r>
              <a:rPr lang="pl-PL" dirty="0"/>
              <a:t>(lęk przed oceną)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345C6D13-CF93-C1B2-1F70-67C4F6E718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 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0F83D82D-5102-8004-C3B7-FEE3A6280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Efekty fizjologiczne i emocjonalne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1C9A283B-9E49-B36A-FE51-8E72C9F394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 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C2055FE9-29DC-BC97-64D3-F9745578B4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Zaburzona pamięć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6450CD75-C694-C125-BD13-EF17DEB46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 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36278598-FCCB-FFAE-8D0C-C6E865B7A9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Zaburzone przetwarzanie informacji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3F9092E2-3437-76F7-8811-79E2775979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 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C74894D9-3816-D634-32FA-4C32368D53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Ins="0" rtlCol="0"/>
          <a:lstStyle>
            <a:defPPr>
              <a:defRPr lang="pl-PL"/>
            </a:defPPr>
          </a:lstStyle>
          <a:p>
            <a:pPr rtl="0"/>
            <a:r>
              <a:rPr lang="pl-PL" dirty="0"/>
              <a:t>Budowanie pewności siebie, rozwijanie umiejętności przemawiania</a:t>
            </a:r>
          </a:p>
        </p:txBody>
      </p:sp>
      <p:sp>
        <p:nvSpPr>
          <p:cNvPr id="22" name="Symbol zastępczy tekstu 21">
            <a:extLst>
              <a:ext uri="{FF2B5EF4-FFF2-40B4-BE49-F238E27FC236}">
                <a16:creationId xmlns:a16="http://schemas.microsoft.com/office/drawing/2014/main" id="{FE4B6FB0-CEF1-EC89-9AAB-846155BE4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24" name="Grafika 23" descr="Twarz głośno płacząca z pełnym wypełnieniem z wypełnieniem pełnym">
            <a:extLst>
              <a:ext uri="{FF2B5EF4-FFF2-40B4-BE49-F238E27FC236}">
                <a16:creationId xmlns:a16="http://schemas.microsoft.com/office/drawing/2014/main" id="{B78BB969-F91D-66FB-44BD-C2844BE58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1617" y="2756916"/>
            <a:ext cx="914400" cy="914400"/>
          </a:xfrm>
          <a:prstGeom prst="rect">
            <a:avLst/>
          </a:prstGeom>
        </p:spPr>
      </p:pic>
      <p:pic>
        <p:nvPicPr>
          <p:cNvPr id="26" name="Grafika 25" descr="Zawroty głowy z wypełnieniem pełnym">
            <a:extLst>
              <a:ext uri="{FF2B5EF4-FFF2-40B4-BE49-F238E27FC236}">
                <a16:creationId xmlns:a16="http://schemas.microsoft.com/office/drawing/2014/main" id="{CEB103E5-E254-6699-25DA-86F7CF1E4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750" y="2720340"/>
            <a:ext cx="914400" cy="914400"/>
          </a:xfrm>
          <a:prstGeom prst="rect">
            <a:avLst/>
          </a:prstGeom>
        </p:spPr>
      </p:pic>
      <p:pic>
        <p:nvPicPr>
          <p:cNvPr id="28" name="Grafika 27" descr="Mózg w głowie z wypełnieniem pełnym">
            <a:extLst>
              <a:ext uri="{FF2B5EF4-FFF2-40B4-BE49-F238E27FC236}">
                <a16:creationId xmlns:a16="http://schemas.microsoft.com/office/drawing/2014/main" id="{7C40CC0A-A303-822F-154C-4AA510C60A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1048" y="2756916"/>
            <a:ext cx="914400" cy="914400"/>
          </a:xfrm>
          <a:prstGeom prst="rect">
            <a:avLst/>
          </a:prstGeom>
        </p:spPr>
      </p:pic>
      <p:pic>
        <p:nvPicPr>
          <p:cNvPr id="32" name="Grafika 31" descr="Wstrzymaj z wypełnieniem pełnym">
            <a:extLst>
              <a:ext uri="{FF2B5EF4-FFF2-40B4-BE49-F238E27FC236}">
                <a16:creationId xmlns:a16="http://schemas.microsoft.com/office/drawing/2014/main" id="{161BB543-825C-6364-E24F-CF2BC45CB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1154" y="2841498"/>
            <a:ext cx="745236" cy="745236"/>
          </a:xfrm>
          <a:prstGeom prst="rect">
            <a:avLst/>
          </a:prstGeom>
        </p:spPr>
      </p:pic>
      <p:pic>
        <p:nvPicPr>
          <p:cNvPr id="34" name="Grafika 33" descr="Gest rogów z wypełnieniem pełnym">
            <a:extLst>
              <a:ext uri="{FF2B5EF4-FFF2-40B4-BE49-F238E27FC236}">
                <a16:creationId xmlns:a16="http://schemas.microsoft.com/office/drawing/2014/main" id="{CB066E32-FE6A-BD0E-BEFF-F3F4B321E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7333" y="27622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4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E46C7FB9-1D67-4C73-7AAC-B157D99BC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507982"/>
            <a:ext cx="8980575" cy="3191256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Czy wpadki zawsze muszą być odbierane negatywnie?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50F1D73D-3F3D-4ECD-574C-F2502AC80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333478"/>
            <a:ext cx="6510528" cy="365760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Pytanie do publiczności (do was!)</a:t>
            </a:r>
          </a:p>
        </p:txBody>
      </p:sp>
    </p:spTree>
    <p:extLst>
      <p:ext uri="{BB962C8B-B14F-4D97-AF65-F5344CB8AC3E}">
        <p14:creationId xmlns:p14="http://schemas.microsoft.com/office/powerpoint/2010/main" val="3925682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B1219-CC72-F72E-9E3E-12D01A91E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4BA1023A-97EE-76A2-0616-611FD6F0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094" y="2938723"/>
            <a:ext cx="4658148" cy="1975104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Jak unikać wpadek?</a:t>
            </a:r>
          </a:p>
        </p:txBody>
      </p:sp>
    </p:spTree>
    <p:extLst>
      <p:ext uri="{BB962C8B-B14F-4D97-AF65-F5344CB8AC3E}">
        <p14:creationId xmlns:p14="http://schemas.microsoft.com/office/powerpoint/2010/main" val="1745525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C6250-C529-4AF5-0AE2-B10FD84FC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5890A0-7889-542B-E179-E5D30409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sz="2800" dirty="0"/>
              <a:t>Jak unikać wpadek w prezentacjach?</a:t>
            </a: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09BC65FB-CC9B-E496-340E-3BA74B827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2A65F4CC-908E-A726-C04F-033D65B8EBE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smtClean="0"/>
              <a:pPr rtl="0"/>
              <a:t>15</a:t>
            </a:fld>
            <a:endParaRPr lang="pl-PL"/>
          </a:p>
        </p:txBody>
      </p:sp>
      <p:sp>
        <p:nvSpPr>
          <p:cNvPr id="20" name="Tekst — symbol zastępczy 19">
            <a:extLst>
              <a:ext uri="{FF2B5EF4-FFF2-40B4-BE49-F238E27FC236}">
                <a16:creationId xmlns:a16="http://schemas.microsoft.com/office/drawing/2014/main" id="{474AA953-4145-1838-C259-8EDCCF956E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Przetestuj sprzęt</a:t>
            </a:r>
          </a:p>
        </p:txBody>
      </p:sp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E2787511-E827-A694-8201-8094D6AF46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>
            <a:defPPr>
              <a:defRPr lang="pl-PL"/>
            </a:defPPr>
          </a:lstStyle>
          <a:p>
            <a:pPr rtl="0"/>
            <a:r>
              <a:rPr lang="pl-PL" dirty="0"/>
              <a:t>Przed wystąpieniem</a:t>
            </a:r>
          </a:p>
        </p:txBody>
      </p:sp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653AE437-9A38-54E0-E098-6464B2E142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Przygotuj plan B</a:t>
            </a:r>
          </a:p>
        </p:txBody>
      </p:sp>
      <p:sp>
        <p:nvSpPr>
          <p:cNvPr id="25" name="Tekst — symbol zastępczy 24">
            <a:extLst>
              <a:ext uri="{FF2B5EF4-FFF2-40B4-BE49-F238E27FC236}">
                <a16:creationId xmlns:a16="http://schemas.microsoft.com/office/drawing/2014/main" id="{129A7972-CBBB-4718-DD4A-02D4FD415B6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Np. Offline Backup prezentacji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D8FABE77-2C3B-BFDC-1FAA-E0212A4EF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Reaguj z humorem</a:t>
            </a:r>
          </a:p>
        </p:txBody>
      </p:sp>
      <p:sp>
        <p:nvSpPr>
          <p:cNvPr id="26" name="Tekst — symbol zastępczy 25">
            <a:extLst>
              <a:ext uri="{FF2B5EF4-FFF2-40B4-BE49-F238E27FC236}">
                <a16:creationId xmlns:a16="http://schemas.microsoft.com/office/drawing/2014/main" id="{98859453-791A-C0BC-B86B-C00B8B6802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Na niespodziewane sytuacje</a:t>
            </a:r>
          </a:p>
        </p:txBody>
      </p:sp>
      <p:sp>
        <p:nvSpPr>
          <p:cNvPr id="23" name="Tekst — symbol zastępczy 22">
            <a:extLst>
              <a:ext uri="{FF2B5EF4-FFF2-40B4-BE49-F238E27FC236}">
                <a16:creationId xmlns:a16="http://schemas.microsoft.com/office/drawing/2014/main" id="{ECA51C0F-62C8-CF9F-C29F-9260E5E7E3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3372186" cy="365760"/>
          </a:xfrm>
        </p:spPr>
        <p:txBody>
          <a:bodyPr rtlCol="0">
            <a:normAutofit/>
          </a:bodyPr>
          <a:lstStyle>
            <a:defPPr>
              <a:defRPr lang="pl-PL"/>
            </a:defPPr>
          </a:lstStyle>
          <a:p>
            <a:pPr rtl="0"/>
            <a:r>
              <a:rPr lang="pl-PL" dirty="0"/>
              <a:t>Przećwicz prezentację</a:t>
            </a:r>
          </a:p>
        </p:txBody>
      </p:sp>
      <p:sp>
        <p:nvSpPr>
          <p:cNvPr id="27" name="Tekst — symbol zastępczy 26">
            <a:extLst>
              <a:ext uri="{FF2B5EF4-FFF2-40B4-BE49-F238E27FC236}">
                <a16:creationId xmlns:a16="http://schemas.microsoft.com/office/drawing/2014/main" id="{9BD7CB13-F936-24F6-5917-C9E9B217A4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Tempo i płynność mówienia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D9C115DE-AABA-07D0-61DD-CC7D65BE67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>
            <a:noAutofit/>
          </a:bodyPr>
          <a:lstStyle/>
          <a:p>
            <a:r>
              <a:rPr lang="pl-PL" sz="9600" dirty="0"/>
              <a:t>1</a:t>
            </a:r>
          </a:p>
        </p:txBody>
      </p:sp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id="{FFB01DAD-02D0-DC8B-A987-1661EFE8A2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7393"/>
            <a:ext cx="1389888" cy="1389888"/>
          </a:xfrm>
        </p:spPr>
        <p:txBody>
          <a:bodyPr>
            <a:noAutofit/>
          </a:bodyPr>
          <a:lstStyle/>
          <a:p>
            <a:r>
              <a:rPr lang="pl-PL" sz="9600" dirty="0"/>
              <a:t>2</a:t>
            </a:r>
          </a:p>
        </p:txBody>
      </p:sp>
      <p:sp>
        <p:nvSpPr>
          <p:cNvPr id="9" name="Symbol zastępczy obrazu 8">
            <a:extLst>
              <a:ext uri="{FF2B5EF4-FFF2-40B4-BE49-F238E27FC236}">
                <a16:creationId xmlns:a16="http://schemas.microsoft.com/office/drawing/2014/main" id="{9B64C159-ADE9-6F83-BCC7-943C853F913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>
            <a:noAutofit/>
          </a:bodyPr>
          <a:lstStyle/>
          <a:p>
            <a:r>
              <a:rPr lang="pl-PL" sz="9600" dirty="0"/>
              <a:t>4</a:t>
            </a:r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3A762DDD-3C7C-2593-CEE3-9F112C2A462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>
            <a:noAutofit/>
          </a:bodyPr>
          <a:lstStyle/>
          <a:p>
            <a:r>
              <a:rPr lang="pl-PL" sz="9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9672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FC65B13-DBA7-CB3E-F251-880122C1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sz="2800" dirty="0"/>
              <a:t>Jak unikać wpadek na slajdach?</a:t>
            </a:r>
          </a:p>
        </p:txBody>
      </p:sp>
      <p:graphicFrame>
        <p:nvGraphicFramePr>
          <p:cNvPr id="7" name="Zawartość — symbol zastępczy 3" descr="Oś czasu — symbol zastępczy ">
            <a:extLst>
              <a:ext uri="{FF2B5EF4-FFF2-40B4-BE49-F238E27FC236}">
                <a16:creationId xmlns:a16="http://schemas.microsoft.com/office/drawing/2014/main" id="{3033222B-8F61-7CC1-AF3E-1B1B8047AB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111747"/>
              </p:ext>
            </p:extLst>
          </p:nvPr>
        </p:nvGraphicFramePr>
        <p:xfrm>
          <a:off x="1665287" y="2273300"/>
          <a:ext cx="88614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32C92178-B239-AAAD-CF10-C0CD04C1BA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5701003A-1258-C8AB-E292-CE0E5E612B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smtClean="0"/>
              <a:pPr rtl="0"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05776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/>
              <a:t>Podsumowanie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17" name="Numer slajdu — symbol zastępczy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smtClean="0"/>
              <a:pPr rtl="0"/>
              <a:t>17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92ABD51-D7EA-DDD5-1E0D-EEB995493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2" y="1671016"/>
            <a:ext cx="7445829" cy="41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0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945C2F8-2E24-F46B-AC7B-3070B381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294" y="2214823"/>
            <a:ext cx="4658148" cy="1975104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Dziękuję za uwagę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7DA212DC-D3DD-DD6B-D644-0F7B9BA98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9702" y="4278235"/>
            <a:ext cx="6118698" cy="1170432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Czy są jakieś pytania dotyczące prezentacji?</a:t>
            </a:r>
          </a:p>
        </p:txBody>
      </p:sp>
    </p:spTree>
    <p:extLst>
      <p:ext uri="{BB962C8B-B14F-4D97-AF65-F5344CB8AC3E}">
        <p14:creationId xmlns:p14="http://schemas.microsoft.com/office/powerpoint/2010/main" val="3161219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DD2E4-7603-7D6A-C228-416666D0D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8DA4E6AB-A228-08C5-5B24-789CF4FC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Bibliografia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7AF14344-22A3-8583-B9D6-331EDD4012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/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C0A8B7C-5F12-9023-55D8-FB91D41924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smtClean="0"/>
              <a:pPr rtl="0"/>
              <a:t>19</a:t>
            </a:fld>
            <a:endParaRPr lang="pl-PL" dirty="0"/>
          </a:p>
        </p:txBody>
      </p:sp>
      <p:sp>
        <p:nvSpPr>
          <p:cNvPr id="8" name="Zawartość — symbol zastępczy 7">
            <a:extLst>
              <a:ext uri="{FF2B5EF4-FFF2-40B4-BE49-F238E27FC236}">
                <a16:creationId xmlns:a16="http://schemas.microsoft.com/office/drawing/2014/main" id="{636A035A-0B5C-9967-6D0C-EA5FF2B771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9575" y="1935804"/>
            <a:ext cx="10730152" cy="4112952"/>
          </a:xfrm>
        </p:spPr>
        <p:txBody>
          <a:bodyPr rtlCol="0">
            <a:normAutofit lnSpcReduction="10000"/>
          </a:bodyPr>
          <a:lstStyle>
            <a:defPPr>
              <a:defRPr lang="pl-PL"/>
            </a:defPPr>
          </a:lstStyle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Reynolds, G. (2011).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 Zen: A simple visual approach to presenting in today’s world</a:t>
            </a:r>
            <a:r>
              <a:rPr lang="pl-PL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https://ptgmedia.pearsoncmg.com/images/9780321934154/samplepages/0321934156.pdf</a:t>
            </a: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Reynolds, G. (2011).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 Zen: Simple Ideas on Presentation Design and Delivery</a:t>
            </a:r>
            <a:r>
              <a:rPr lang="pl-PL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l-PL" sz="1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pl-PL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edition</a:t>
            </a:r>
            <a:r>
              <a:rPr lang="pl-PL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https://books.google.pl/books?hl=pl&amp;lr=&amp;id=m1xt5IMJbXAC</a:t>
            </a: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Frontiers in Psychology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(2019).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Psychological Interventions for the Fear of Public </a:t>
            </a:r>
            <a:r>
              <a:rPr lang="en-US" sz="1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Speakin</a:t>
            </a:r>
            <a:r>
              <a:rPr lang="pl-PL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g: A Meta-Analysis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https://www.frontiersin.org/articles/10.3389/fpsyg.2019.00488/full</a:t>
            </a: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Frontiers in Psychology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(2019).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PowerPoint® presentation flaws and failures: a psychological analysis</a:t>
            </a:r>
            <a:r>
              <a:rPr lang="pl-PL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pl-PL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https://www.frontiersin.org/journals/psychology/articles/10.3389/fpsyg.2012.00230/full</a:t>
            </a:r>
            <a:endParaRPr lang="pl-PL" sz="18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Kristen M. Naegle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(2021).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 simple rules for effective presentation slides</a:t>
            </a:r>
            <a:b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https://journals.plos.org/ploscompbiol/article?id=10.1371/journal.pcbi.1009554</a:t>
            </a:r>
            <a:endParaRPr lang="pl-PL" sz="18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855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FD6DF6-5B25-79AF-09F2-0008B7DD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/>
              <a:t>Plan spotkania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0FA49DED-F98B-AA29-6402-0A09C4EFE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861898" cy="749808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sz="3200" dirty="0"/>
              <a:t>Czym jest wpadka w prezentacji?</a:t>
            </a:r>
          </a:p>
        </p:txBody>
      </p:sp>
      <p:sp>
        <p:nvSpPr>
          <p:cNvPr id="48" name="Tekst — symbol zastępczy 47">
            <a:extLst>
              <a:ext uri="{FF2B5EF4-FFF2-40B4-BE49-F238E27FC236}">
                <a16:creationId xmlns:a16="http://schemas.microsoft.com/office/drawing/2014/main" id="{B79EAB77-EA1B-845C-B39D-F4147B3C0E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05630" y="1794510"/>
            <a:ext cx="960120" cy="960120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3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EBBAF7CB-A8CE-582C-C1DB-E6D72AC69A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7869677" cy="749808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sz="3200" dirty="0"/>
              <a:t>Znane wpadki z życia wzięte</a:t>
            </a:r>
          </a:p>
        </p:txBody>
      </p:sp>
      <p:sp>
        <p:nvSpPr>
          <p:cNvPr id="49" name="Tekst — symbol zastępczy 48">
            <a:extLst>
              <a:ext uri="{FF2B5EF4-FFF2-40B4-BE49-F238E27FC236}">
                <a16:creationId xmlns:a16="http://schemas.microsoft.com/office/drawing/2014/main" id="{9AD6ED5E-6255-A10D-1B61-1C38A65A0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18118" y="2786634"/>
            <a:ext cx="960120" cy="960120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5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21C403DC-3521-3A53-9255-0D192EBD4F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501974" cy="749808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sz="3200" dirty="0"/>
              <a:t>Dlaczego dochodzi do wpadek?</a:t>
            </a:r>
          </a:p>
        </p:txBody>
      </p:sp>
      <p:sp>
        <p:nvSpPr>
          <p:cNvPr id="50" name="Tekst — symbol zastępczy 49">
            <a:extLst>
              <a:ext uri="{FF2B5EF4-FFF2-40B4-BE49-F238E27FC236}">
                <a16:creationId xmlns:a16="http://schemas.microsoft.com/office/drawing/2014/main" id="{725D92A4-EE14-BE47-EFF6-F0FD3F4AE6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7068" y="3785616"/>
            <a:ext cx="960120" cy="960120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10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01F6EA68-2AA8-DF86-685C-EC3843127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11556460" cy="749808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sz="3200" dirty="0"/>
              <a:t>Dyskusja: Czy wpadki muszą być negatywne?</a:t>
            </a:r>
          </a:p>
        </p:txBody>
      </p:sp>
      <p:sp>
        <p:nvSpPr>
          <p:cNvPr id="51" name="Tekst — symbol zastępczy 50">
            <a:extLst>
              <a:ext uri="{FF2B5EF4-FFF2-40B4-BE49-F238E27FC236}">
                <a16:creationId xmlns:a16="http://schemas.microsoft.com/office/drawing/2014/main" id="{7FFFF704-D039-7DC7-A34E-489FEE26C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004901" y="4784598"/>
            <a:ext cx="960120" cy="960120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13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A2545FBC-2F5C-8772-F385-63E103558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" y="5888736"/>
            <a:ext cx="9572018" cy="749808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sz="3200" dirty="0"/>
              <a:t>Podsumowanie, pytania i bibliografia</a:t>
            </a:r>
          </a:p>
        </p:txBody>
      </p:sp>
      <p:sp>
        <p:nvSpPr>
          <p:cNvPr id="52" name="Tekst — symbol zastępczy 51">
            <a:extLst>
              <a:ext uri="{FF2B5EF4-FFF2-40B4-BE49-F238E27FC236}">
                <a16:creationId xmlns:a16="http://schemas.microsoft.com/office/drawing/2014/main" id="{B834A08F-B9C1-B3EF-25F5-A69D401C8B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85632" y="5783580"/>
            <a:ext cx="960120" cy="960120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5285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sz="3200" dirty="0"/>
              <a:t>Czym jest wpadka w prezentacji?</a:t>
            </a:r>
          </a:p>
        </p:txBody>
      </p:sp>
      <p:sp>
        <p:nvSpPr>
          <p:cNvPr id="2" name="Zawartość — symbol zastępczy 1">
            <a:extLst>
              <a:ext uri="{FF2B5EF4-FFF2-40B4-BE49-F238E27FC236}">
                <a16:creationId xmlns:a16="http://schemas.microsoft.com/office/drawing/2014/main" id="{2BA91497-60EB-6CC6-BE1A-11323E8A9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70" y="1964988"/>
            <a:ext cx="11147897" cy="3725045"/>
          </a:xfrm>
        </p:spPr>
        <p:txBody>
          <a:bodyPr rtlCol="0">
            <a:normAutofit/>
          </a:bodyPr>
          <a:lstStyle>
            <a:defPPr>
              <a:defRPr lang="pl-PL"/>
            </a:defPPr>
          </a:lstStyle>
          <a:p>
            <a:pPr rtl="0"/>
            <a:r>
              <a:rPr lang="pl-PL" sz="2800" dirty="0"/>
              <a:t>Jest to sytuacja, w której dochodzi do nieplanowanego zakłócenia w komunikacji z odbiorcami, co prowadzi do:</a:t>
            </a:r>
          </a:p>
          <a:p>
            <a:pPr rtl="0"/>
            <a:endParaRPr lang="pl-PL" sz="2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800" dirty="0"/>
              <a:t>nieporozumień,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800" dirty="0"/>
              <a:t>utraty uwagi publiczności,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800" dirty="0"/>
              <a:t>spadku efektywności przekazu. </a:t>
            </a:r>
          </a:p>
        </p:txBody>
      </p:sp>
      <p:sp>
        <p:nvSpPr>
          <p:cNvPr id="25" name="Tekst — symbol zastępczy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/>
              <a:t>3</a:t>
            </a:r>
          </a:p>
        </p:txBody>
      </p:sp>
      <p:sp>
        <p:nvSpPr>
          <p:cNvPr id="27" name="Numer slajdu — symbol zastępczy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322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C1D0-3564-3309-89A1-E781D298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>
            <a:extLst>
              <a:ext uri="{FF2B5EF4-FFF2-40B4-BE49-F238E27FC236}">
                <a16:creationId xmlns:a16="http://schemas.microsoft.com/office/drawing/2014/main" id="{3AC74B21-6311-9275-32F0-91E3D5153E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672" r="79299"/>
          <a:stretch/>
        </p:blipFill>
        <p:spPr>
          <a:xfrm>
            <a:off x="3021031" y="1607819"/>
            <a:ext cx="2231460" cy="2152950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AAE9BDE4-98FC-B822-EB2B-A8F81EB0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76" r="55560"/>
          <a:stretch/>
        </p:blipFill>
        <p:spPr>
          <a:xfrm>
            <a:off x="3222941" y="3737910"/>
            <a:ext cx="1861571" cy="2152950"/>
          </a:xfrm>
          <a:prstGeom prst="rect">
            <a:avLst/>
          </a:prstGeom>
        </p:spPr>
      </p:pic>
      <p:pic>
        <p:nvPicPr>
          <p:cNvPr id="29" name="Obraz 28">
            <a:extLst>
              <a:ext uri="{FF2B5EF4-FFF2-40B4-BE49-F238E27FC236}">
                <a16:creationId xmlns:a16="http://schemas.microsoft.com/office/drawing/2014/main" id="{4B05628D-8AFD-B220-1EBC-FF185FBA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52" t="-1062" r="28275" b="-1"/>
          <a:stretch/>
        </p:blipFill>
        <p:spPr>
          <a:xfrm>
            <a:off x="8386287" y="3726479"/>
            <a:ext cx="2032000" cy="2175809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65BE2DA4-7B56-EF74-B738-58FE613E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73" r="5061"/>
          <a:stretch/>
        </p:blipFill>
        <p:spPr>
          <a:xfrm>
            <a:off x="8468827" y="1607819"/>
            <a:ext cx="1742095" cy="2152950"/>
          </a:xfrm>
          <a:prstGeom prst="rect">
            <a:avLst/>
          </a:prstGeom>
        </p:spPr>
      </p:pic>
      <p:sp>
        <p:nvSpPr>
          <p:cNvPr id="6" name="Tytuł 5">
            <a:extLst>
              <a:ext uri="{FF2B5EF4-FFF2-40B4-BE49-F238E27FC236}">
                <a16:creationId xmlns:a16="http://schemas.microsoft.com/office/drawing/2014/main" id="{2FEFE095-C1B6-F6CC-B633-5B0AD9994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sz="4000" dirty="0"/>
              <a:t>Rodzaje wpadek</a:t>
            </a:r>
            <a:endParaRPr lang="pl-PL" dirty="0"/>
          </a:p>
        </p:txBody>
      </p:sp>
      <p:sp>
        <p:nvSpPr>
          <p:cNvPr id="20" name="Tekst — symbol zastępczy 19">
            <a:extLst>
              <a:ext uri="{FF2B5EF4-FFF2-40B4-BE49-F238E27FC236}">
                <a16:creationId xmlns:a16="http://schemas.microsoft.com/office/drawing/2014/main" id="{A186773F-D4CB-04CB-0075-ABB51112C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C91511D0-8CC1-DF6D-A2D2-A013257600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CC43B8D3-9A08-F84C-9DD4-44948BA52D4B}" type="slidenum">
              <a:rPr lang="pl-PL" smtClean="0"/>
              <a:pPr rtl="0"/>
              <a:t>4</a:t>
            </a:fld>
            <a:endParaRPr lang="pl-PL" dirty="0"/>
          </a:p>
        </p:txBody>
      </p:sp>
      <p:sp>
        <p:nvSpPr>
          <p:cNvPr id="24" name="Symbol zastępczy zawartości 2">
            <a:extLst>
              <a:ext uri="{FF2B5EF4-FFF2-40B4-BE49-F238E27FC236}">
                <a16:creationId xmlns:a16="http://schemas.microsoft.com/office/drawing/2014/main" id="{C1652E4B-647A-EC12-9850-8DD34847B994}"/>
              </a:ext>
            </a:extLst>
          </p:cNvPr>
          <p:cNvSpPr txBox="1">
            <a:spLocks/>
          </p:cNvSpPr>
          <p:nvPr/>
        </p:nvSpPr>
        <p:spPr>
          <a:xfrm>
            <a:off x="4776281" y="2349441"/>
            <a:ext cx="3692546" cy="867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l-PL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2400" dirty="0"/>
              <a:t>3.1. Komunikacyjne</a:t>
            </a:r>
          </a:p>
          <a:p>
            <a:pPr algn="r"/>
            <a:r>
              <a:rPr lang="pl-PL" sz="2400" dirty="0"/>
              <a:t>(werbalne)</a:t>
            </a: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7AD7B6C0-6326-E0AA-84C0-F4126D46605C}"/>
              </a:ext>
            </a:extLst>
          </p:cNvPr>
          <p:cNvSpPr txBox="1"/>
          <p:nvPr/>
        </p:nvSpPr>
        <p:spPr>
          <a:xfrm>
            <a:off x="414420" y="2347171"/>
            <a:ext cx="2808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2400" dirty="0"/>
              <a:t> 1. Techniczne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956094D1-9BD4-4D78-FF3B-7CFD81FA1005}"/>
              </a:ext>
            </a:extLst>
          </p:cNvPr>
          <p:cNvSpPr txBox="1"/>
          <p:nvPr/>
        </p:nvSpPr>
        <p:spPr>
          <a:xfrm>
            <a:off x="0" y="4583552"/>
            <a:ext cx="32229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2400" dirty="0"/>
              <a:t>2. Merytoryczne</a:t>
            </a:r>
          </a:p>
        </p:txBody>
      </p:sp>
      <p:pic>
        <p:nvPicPr>
          <p:cNvPr id="33" name="Grafika 32" descr="Komputer z wypełnieniem pełnym">
            <a:extLst>
              <a:ext uri="{FF2B5EF4-FFF2-40B4-BE49-F238E27FC236}">
                <a16:creationId xmlns:a16="http://schemas.microsoft.com/office/drawing/2014/main" id="{D6E6CFB4-B5AF-7217-C9BB-BFBFA1CD0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863" y="2184259"/>
            <a:ext cx="914400" cy="914400"/>
          </a:xfrm>
          <a:prstGeom prst="rect">
            <a:avLst/>
          </a:prstGeom>
        </p:spPr>
      </p:pic>
      <p:pic>
        <p:nvPicPr>
          <p:cNvPr id="35" name="Grafika 34" descr="Włączone światła z wypełnieniem pełnym">
            <a:extLst>
              <a:ext uri="{FF2B5EF4-FFF2-40B4-BE49-F238E27FC236}">
                <a16:creationId xmlns:a16="http://schemas.microsoft.com/office/drawing/2014/main" id="{C728876A-3549-395B-8700-C727FF7EB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9023" y="4302206"/>
            <a:ext cx="914400" cy="914400"/>
          </a:xfrm>
          <a:prstGeom prst="rect">
            <a:avLst/>
          </a:prstGeom>
        </p:spPr>
      </p:pic>
      <p:pic>
        <p:nvPicPr>
          <p:cNvPr id="37" name="Grafika 36" descr="kaszel z wypełnieniem pełnym">
            <a:extLst>
              <a:ext uri="{FF2B5EF4-FFF2-40B4-BE49-F238E27FC236}">
                <a16:creationId xmlns:a16="http://schemas.microsoft.com/office/drawing/2014/main" id="{EC5F3C53-6C36-F6E7-5D82-748191BF6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4699" y="2184259"/>
            <a:ext cx="914400" cy="914400"/>
          </a:xfrm>
          <a:prstGeom prst="rect">
            <a:avLst/>
          </a:prstGeom>
        </p:spPr>
      </p:pic>
      <p:pic>
        <p:nvPicPr>
          <p:cNvPr id="40" name="Obraz 39">
            <a:extLst>
              <a:ext uri="{FF2B5EF4-FFF2-40B4-BE49-F238E27FC236}">
                <a16:creationId xmlns:a16="http://schemas.microsoft.com/office/drawing/2014/main" id="{76DDE86D-9771-8317-923F-56835DB0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149" t="46542" r="9742" b="33232"/>
          <a:stretch/>
        </p:blipFill>
        <p:spPr>
          <a:xfrm rot="16200000">
            <a:off x="9530112" y="2664376"/>
            <a:ext cx="277973" cy="237543"/>
          </a:xfrm>
          <a:prstGeom prst="rect">
            <a:avLst/>
          </a:prstGeom>
        </p:spPr>
      </p:pic>
      <p:pic>
        <p:nvPicPr>
          <p:cNvPr id="42" name="Grafika 41" descr="Obraz z wypełnieniem pełnym">
            <a:extLst>
              <a:ext uri="{FF2B5EF4-FFF2-40B4-BE49-F238E27FC236}">
                <a16:creationId xmlns:a16="http://schemas.microsoft.com/office/drawing/2014/main" id="{9D15DABD-9BBB-980C-E7B0-A42730DC56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8674" y="4314116"/>
            <a:ext cx="914400" cy="914400"/>
          </a:xfrm>
          <a:prstGeom prst="rect">
            <a:avLst/>
          </a:prstGeom>
        </p:spPr>
      </p:pic>
      <p:pic>
        <p:nvPicPr>
          <p:cNvPr id="44" name="Grafika 43" descr="Bezprzewodowe z wypełnieniem pełnym">
            <a:extLst>
              <a:ext uri="{FF2B5EF4-FFF2-40B4-BE49-F238E27FC236}">
                <a16:creationId xmlns:a16="http://schemas.microsoft.com/office/drawing/2014/main" id="{049E630F-1025-2806-3C52-BFB37E93DB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100000">
            <a:off x="9449156" y="2523356"/>
            <a:ext cx="558659" cy="558659"/>
          </a:xfrm>
          <a:prstGeom prst="rect">
            <a:avLst/>
          </a:prstGeom>
        </p:spPr>
      </p:pic>
      <p:sp>
        <p:nvSpPr>
          <p:cNvPr id="47" name="Symbol zastępczy zawartości 2">
            <a:extLst>
              <a:ext uri="{FF2B5EF4-FFF2-40B4-BE49-F238E27FC236}">
                <a16:creationId xmlns:a16="http://schemas.microsoft.com/office/drawing/2014/main" id="{B2FCDA87-4F78-BBA7-657B-6744930A1846}"/>
              </a:ext>
            </a:extLst>
          </p:cNvPr>
          <p:cNvSpPr txBox="1">
            <a:spLocks/>
          </p:cNvSpPr>
          <p:nvPr/>
        </p:nvSpPr>
        <p:spPr>
          <a:xfrm>
            <a:off x="4776281" y="4502391"/>
            <a:ext cx="3692546" cy="867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l-PL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l-PL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2400" dirty="0"/>
              <a:t>3.2. Komunikacyjne</a:t>
            </a:r>
          </a:p>
          <a:p>
            <a:pPr algn="r"/>
            <a:r>
              <a:rPr lang="pl-PL" sz="2400" dirty="0"/>
              <a:t>(niewerbalne)</a:t>
            </a:r>
          </a:p>
        </p:txBody>
      </p:sp>
    </p:spTree>
    <p:extLst>
      <p:ext uri="{BB962C8B-B14F-4D97-AF65-F5344CB8AC3E}">
        <p14:creationId xmlns:p14="http://schemas.microsoft.com/office/powerpoint/2010/main" val="3048185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762" y="2304288"/>
            <a:ext cx="6028814" cy="2432304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Wpadki z życia wzięte</a:t>
            </a:r>
          </a:p>
        </p:txBody>
      </p:sp>
    </p:spTree>
    <p:extLst>
      <p:ext uri="{BB962C8B-B14F-4D97-AF65-F5344CB8AC3E}">
        <p14:creationId xmlns:p14="http://schemas.microsoft.com/office/powerpoint/2010/main" val="416335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42F2B74-ECF7-CB2D-35AD-EF324D764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412F42F-D2C4-018B-A70B-B432B77DEF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CC43B8D3-9A08-F84C-9DD4-44948BA52D4B}" type="slidenum">
              <a:rPr lang="pl-PL" noProof="0" smtClean="0"/>
              <a:pPr rtl="0"/>
              <a:t>6</a:t>
            </a:fld>
            <a:endParaRPr lang="pl-PL" noProof="0"/>
          </a:p>
        </p:txBody>
      </p:sp>
      <p:sp>
        <p:nvSpPr>
          <p:cNvPr id="4" name="Tytuł 5">
            <a:extLst>
              <a:ext uri="{FF2B5EF4-FFF2-40B4-BE49-F238E27FC236}">
                <a16:creationId xmlns:a16="http://schemas.microsoft.com/office/drawing/2014/main" id="{E4744AF0-4EEA-3845-E218-CBEC88252FA4}"/>
              </a:ext>
            </a:extLst>
          </p:cNvPr>
          <p:cNvSpPr txBox="1">
            <a:spLocks/>
          </p:cNvSpPr>
          <p:nvPr/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numCol="1" rtlCol="0" anchor="ctr"/>
          <a:lstStyle>
            <a:defPPr>
              <a:defRPr lang="pl-PL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l-P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 err="1"/>
              <a:t>Elon</a:t>
            </a:r>
            <a:r>
              <a:rPr lang="pl-PL" sz="2800" dirty="0"/>
              <a:t> </a:t>
            </a:r>
            <a:r>
              <a:rPr lang="pl-PL" sz="2800" dirty="0" err="1"/>
              <a:t>Musk</a:t>
            </a:r>
            <a:r>
              <a:rPr lang="pl-PL" sz="2800" dirty="0"/>
              <a:t> – demonstracja </a:t>
            </a:r>
            <a:r>
              <a:rPr lang="pl-PL" sz="2800" dirty="0" err="1"/>
              <a:t>Cybertruck</a:t>
            </a:r>
            <a:endParaRPr lang="pl-PL" sz="2800" dirty="0"/>
          </a:p>
        </p:txBody>
      </p:sp>
      <p:pic>
        <p:nvPicPr>
          <p:cNvPr id="5" name="'Armour glass' windows on new Tesla Cybertruck shatter during demonstration">
            <a:hlinkClick r:id="" action="ppaction://media"/>
            <a:extLst>
              <a:ext uri="{FF2B5EF4-FFF2-40B4-BE49-F238E27FC236}">
                <a16:creationId xmlns:a16="http://schemas.microsoft.com/office/drawing/2014/main" id="{C809A62B-072E-F5BE-EBD0-E8011C5E0C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377" y="1605064"/>
            <a:ext cx="9143246" cy="51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0AF24-11F7-8A94-00D1-BBC46B43B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E29EF32-AAFF-1C8C-07DC-F7B070AB3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230D730-E8BB-CCEC-37AA-17225A915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CC43B8D3-9A08-F84C-9DD4-44948BA52D4B}" type="slidenum">
              <a:rPr lang="pl-PL" noProof="0" smtClean="0"/>
              <a:pPr rtl="0"/>
              <a:t>7</a:t>
            </a:fld>
            <a:endParaRPr lang="pl-PL" noProof="0"/>
          </a:p>
        </p:txBody>
      </p:sp>
      <p:sp>
        <p:nvSpPr>
          <p:cNvPr id="4" name="Tytuł 5">
            <a:extLst>
              <a:ext uri="{FF2B5EF4-FFF2-40B4-BE49-F238E27FC236}">
                <a16:creationId xmlns:a16="http://schemas.microsoft.com/office/drawing/2014/main" id="{143A8613-87D3-B7DB-C319-7121BFF73BBB}"/>
              </a:ext>
            </a:extLst>
          </p:cNvPr>
          <p:cNvSpPr txBox="1">
            <a:spLocks/>
          </p:cNvSpPr>
          <p:nvPr/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numCol="1" rtlCol="0" anchor="ctr"/>
          <a:lstStyle>
            <a:defPPr>
              <a:defRPr lang="pl-PL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l-P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/>
              <a:t>Steve </a:t>
            </a:r>
            <a:r>
              <a:rPr lang="pl-PL" sz="2800" dirty="0" err="1"/>
              <a:t>Jobs</a:t>
            </a:r>
            <a:r>
              <a:rPr lang="pl-PL" sz="2800" dirty="0"/>
              <a:t> – premiera iPhone 4</a:t>
            </a:r>
          </a:p>
        </p:txBody>
      </p:sp>
      <p:pic>
        <p:nvPicPr>
          <p:cNvPr id="5" name="Steve Jobs' demo fail (CNET News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8740981-9B3E-946B-4A71-32A6F1B36F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8331" y="1614792"/>
            <a:ext cx="9095338" cy="511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7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5C03A-F6C6-1041-A2D1-1992CBD56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A8D34793-FF4F-3E0F-6694-D10D50B224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F197772-90F1-1FBE-6CC2-840321D06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CC43B8D3-9A08-F84C-9DD4-44948BA52D4B}" type="slidenum">
              <a:rPr lang="pl-PL" noProof="0" smtClean="0"/>
              <a:pPr rtl="0"/>
              <a:t>8</a:t>
            </a:fld>
            <a:endParaRPr lang="pl-PL" noProof="0"/>
          </a:p>
        </p:txBody>
      </p:sp>
      <p:sp>
        <p:nvSpPr>
          <p:cNvPr id="4" name="Tytuł 5">
            <a:extLst>
              <a:ext uri="{FF2B5EF4-FFF2-40B4-BE49-F238E27FC236}">
                <a16:creationId xmlns:a16="http://schemas.microsoft.com/office/drawing/2014/main" id="{5425DB6D-123F-6784-01F9-97983FA6902F}"/>
              </a:ext>
            </a:extLst>
          </p:cNvPr>
          <p:cNvSpPr txBox="1">
            <a:spLocks/>
          </p:cNvSpPr>
          <p:nvPr/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numCol="1" rtlCol="0" anchor="ctr"/>
          <a:lstStyle>
            <a:defPPr>
              <a:defRPr lang="pl-PL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l-P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/>
              <a:t>Microsoft - prezentacja Windows 98</a:t>
            </a:r>
          </a:p>
        </p:txBody>
      </p:sp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222C45C4-64DD-EE16-4FC0-1F796BA55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9014" y="1605064"/>
            <a:ext cx="6813971" cy="51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6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2029D-4102-6FB6-B81E-CD75B889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000A03B-2FDA-CD8F-9637-3B592D82F8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02452DE-8D20-4632-0B4D-335BDBD8A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CC43B8D3-9A08-F84C-9DD4-44948BA52D4B}" type="slidenum">
              <a:rPr lang="pl-PL" noProof="0" smtClean="0"/>
              <a:pPr rtl="0"/>
              <a:t>9</a:t>
            </a:fld>
            <a:endParaRPr lang="pl-PL" noProof="0"/>
          </a:p>
        </p:txBody>
      </p:sp>
      <p:sp>
        <p:nvSpPr>
          <p:cNvPr id="4" name="Tytuł 5">
            <a:extLst>
              <a:ext uri="{FF2B5EF4-FFF2-40B4-BE49-F238E27FC236}">
                <a16:creationId xmlns:a16="http://schemas.microsoft.com/office/drawing/2014/main" id="{A971C53D-8E18-5958-AD65-56492300FDF1}"/>
              </a:ext>
            </a:extLst>
          </p:cNvPr>
          <p:cNvSpPr txBox="1">
            <a:spLocks/>
          </p:cNvSpPr>
          <p:nvPr/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numCol="1" rtlCol="0" anchor="ctr"/>
          <a:lstStyle>
            <a:defPPr>
              <a:defRPr lang="pl-PL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l-P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/>
              <a:t>Debata </a:t>
            </a:r>
            <a:r>
              <a:rPr lang="pl-PL" sz="2800" dirty="0" err="1"/>
              <a:t>Trump</a:t>
            </a:r>
            <a:r>
              <a:rPr lang="pl-PL" sz="2800" dirty="0"/>
              <a:t> vs. Biden</a:t>
            </a:r>
          </a:p>
        </p:txBody>
      </p:sp>
      <p:pic>
        <p:nvPicPr>
          <p:cNvPr id="6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4DD82759-CC73-F046-902B-22B9D3AA9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1621" y="1600335"/>
            <a:ext cx="9168758" cy="51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4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494352_TF22529792_Win32" id="{1326C3BB-235E-420E-98F4-37F71293871D}" vid="{B1DA7861-E414-494B-9D2A-2CF8F9D1EECF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B9CED55E8F8543BEFD54205924B97E" ma:contentTypeVersion="15" ma:contentTypeDescription="Create a new document." ma:contentTypeScope="" ma:versionID="7934cfc98febfa177962bc8a36be076c">
  <xsd:schema xmlns:xsd="http://www.w3.org/2001/XMLSchema" xmlns:xs="http://www.w3.org/2001/XMLSchema" xmlns:p="http://schemas.microsoft.com/office/2006/metadata/properties" xmlns:ns2="4f0d45a2-344c-4fe0-9811-4277bf2c2e17" xmlns:ns3="bb13cd20-357b-48a5-aff4-3bb4b52aae3e" targetNamespace="http://schemas.microsoft.com/office/2006/metadata/properties" ma:root="true" ma:fieldsID="aa190bc864bcebc737c679dbb323a16d" ns2:_="" ns3:_="">
    <xsd:import namespace="4f0d45a2-344c-4fe0-9811-4277bf2c2e17"/>
    <xsd:import namespace="bb13cd20-357b-48a5-aff4-3bb4b52aae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0d45a2-344c-4fe0-9811-4277bf2c2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42cf434-6fa7-423d-b9b2-a30b23ae4b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13cd20-357b-48a5-aff4-3bb4b52aae3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8435a69-c5f6-4b2d-823a-b7e1eae613dc}" ma:internalName="TaxCatchAll" ma:showField="CatchAllData" ma:web="bb13cd20-357b-48a5-aff4-3bb4b52aae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b13cd20-357b-48a5-aff4-3bb4b52aae3e" xsi:nil="true"/>
    <MediaServiceKeyPoints xmlns="4f0d45a2-344c-4fe0-9811-4277bf2c2e17" xsi:nil="true"/>
    <lcf76f155ced4ddcb4097134ff3c332f xmlns="4f0d45a2-344c-4fe0-9811-4277bf2c2e1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F892F8-B153-4A37-BD5F-A2BAB73750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0d45a2-344c-4fe0-9811-4277bf2c2e17"/>
    <ds:schemaRef ds:uri="bb13cd20-357b-48a5-aff4-3bb4b52aae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65A588-1D2A-427C-AA32-A236D95C8F8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  <ds:schemaRef ds:uri="bb13cd20-357b-48a5-aff4-3bb4b52aae3e"/>
    <ds:schemaRef ds:uri="4f0d45a2-344c-4fe0-9811-4277bf2c2e17"/>
  </ds:schemaRefs>
</ds:datastoreItem>
</file>

<file path=customXml/itemProps3.xml><?xml version="1.0" encoding="utf-8"?>
<ds:datastoreItem xmlns:ds="http://schemas.openxmlformats.org/officeDocument/2006/customXml" ds:itemID="{83441F37-C10B-49C7-9131-D813AD6E948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Projekt metropolitalny</Template>
  <TotalTime>753</TotalTime>
  <Words>548</Words>
  <Application>Microsoft Office PowerPoint</Application>
  <PresentationFormat>Panoramiczny</PresentationFormat>
  <Paragraphs>114</Paragraphs>
  <Slides>19</Slides>
  <Notes>15</Notes>
  <HiddenSlides>0</HiddenSlides>
  <MMClips>4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3" baseType="lpstr">
      <vt:lpstr>Arial</vt:lpstr>
      <vt:lpstr>Arial Black</vt:lpstr>
      <vt:lpstr>Calibri</vt:lpstr>
      <vt:lpstr>Motyw pakietu Office</vt:lpstr>
      <vt:lpstr>Sławne wpadki w prezentacji</vt:lpstr>
      <vt:lpstr>Plan spotkania</vt:lpstr>
      <vt:lpstr>Czym jest wpadka w prezentacji?</vt:lpstr>
      <vt:lpstr>Rodzaje wpadek</vt:lpstr>
      <vt:lpstr>Wpadki z życia wzięte</vt:lpstr>
      <vt:lpstr>Prezentacja programu PowerPoint</vt:lpstr>
      <vt:lpstr>Prezentacja programu PowerPoint</vt:lpstr>
      <vt:lpstr>Prezentacja programu PowerPoint</vt:lpstr>
      <vt:lpstr>Prezentacja programu PowerPoint</vt:lpstr>
      <vt:lpstr>Dlaczego dochodzi do wpadek?</vt:lpstr>
      <vt:lpstr>Główne przyczyny wpadek</vt:lpstr>
      <vt:lpstr>Wpływ stresu na prezentację</vt:lpstr>
      <vt:lpstr>Czy wpadki zawsze muszą być odbierane negatywnie?</vt:lpstr>
      <vt:lpstr>Jak unikać wpadek?</vt:lpstr>
      <vt:lpstr>Jak unikać wpadek w prezentacjach?</vt:lpstr>
      <vt:lpstr>Jak unikać wpadek na slajdach?</vt:lpstr>
      <vt:lpstr>Podsumowanie</vt:lpstr>
      <vt:lpstr>Dziękuję za uwagę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Aleksander Stepaniuk (272644)</dc:creator>
  <cp:lastModifiedBy>Aleksander Stepaniuk (272644)</cp:lastModifiedBy>
  <cp:revision>6</cp:revision>
  <dcterms:created xsi:type="dcterms:W3CDTF">2024-11-15T12:26:31Z</dcterms:created>
  <dcterms:modified xsi:type="dcterms:W3CDTF">2024-11-18T15:37:13Z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0x0101003AB9CED55E8F8543BEFD54205924B97E</vt:lpwstr>
  </property>
  <property fmtid="{D5CDD505-2E9C-101B-9397-08002B2CF9AE}" pid="3" name="MediaServiceImageTags">
    <vt:lpwstr/>
  </property>
</Properties>
</file>